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61" r:id="rId2"/>
  </p:sldMasterIdLst>
  <p:notesMasterIdLst>
    <p:notesMasterId r:id="rId21"/>
  </p:notesMasterIdLst>
  <p:sldIdLst>
    <p:sldId id="256" r:id="rId3"/>
    <p:sldId id="259" r:id="rId4"/>
    <p:sldId id="257" r:id="rId5"/>
    <p:sldId id="262" r:id="rId6"/>
    <p:sldId id="261" r:id="rId7"/>
    <p:sldId id="265" r:id="rId8"/>
    <p:sldId id="268" r:id="rId9"/>
    <p:sldId id="267" r:id="rId10"/>
    <p:sldId id="269" r:id="rId11"/>
    <p:sldId id="274" r:id="rId12"/>
    <p:sldId id="275" r:id="rId13"/>
    <p:sldId id="276" r:id="rId14"/>
    <p:sldId id="277" r:id="rId15"/>
    <p:sldId id="281" r:id="rId16"/>
    <p:sldId id="282" r:id="rId17"/>
    <p:sldId id="278" r:id="rId18"/>
    <p:sldId id="279" r:id="rId19"/>
    <p:sldId id="283" r:id="rId20"/>
  </p:sldIdLst>
  <p:sldSz cx="9144000" cy="6858000" type="screen4x3"/>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6985" autoAdjust="0"/>
    <p:restoredTop sz="94619" autoAdjust="0"/>
  </p:normalViewPr>
  <p:slideViewPr>
    <p:cSldViewPr snapToGrid="0">
      <p:cViewPr varScale="1">
        <p:scale>
          <a:sx n="69" d="100"/>
          <a:sy n="69" d="100"/>
        </p:scale>
        <p:origin x="135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png>
</file>

<file path=ppt/media/image10.png>
</file>

<file path=ppt/media/image10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jp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8474105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9277284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0517905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3979007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41484296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41484296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9395304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37574071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3757407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4635082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2367190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1693653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498576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3208464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35917171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8439117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
        <p:cNvGrpSpPr/>
        <p:nvPr/>
      </p:nvGrpSpPr>
      <p:grpSpPr>
        <a:xfrm>
          <a:off x="0" y="0"/>
          <a:ext cx="0" cy="0"/>
          <a:chOff x="0" y="0"/>
          <a:chExt cx="0" cy="0"/>
        </a:xfrm>
      </p:grpSpPr>
      <p:sp>
        <p:nvSpPr>
          <p:cNvPr id="8" name="Shape 8"/>
          <p:cNvSpPr txBox="1">
            <a:spLocks noGrp="1"/>
          </p:cNvSpPr>
          <p:nvPr>
            <p:ph type="ctrTitle"/>
          </p:nvPr>
        </p:nvSpPr>
        <p:spPr>
          <a:xfrm>
            <a:off x="685800" y="2111123"/>
            <a:ext cx="7772400" cy="1546474"/>
          </a:xfrm>
          <a:prstGeom prst="rect">
            <a:avLst/>
          </a:prstGeom>
          <a:noFill/>
          <a:ln>
            <a:noFill/>
          </a:ln>
        </p:spPr>
        <p:txBody>
          <a:bodyPr lIns="91425" tIns="91425" rIns="91425" bIns="91425" anchor="b" anchorCtr="0"/>
          <a:lstStyle>
            <a:lvl1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1pPr>
            <a:lvl2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2pPr>
            <a:lvl3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3pPr>
            <a:lvl4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4pPr>
            <a:lvl5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5pPr>
            <a:lvl6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6pPr>
            <a:lvl7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7pPr>
            <a:lvl8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8pPr>
            <a:lvl9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9pPr>
          </a:lstStyle>
          <a:p>
            <a:endParaRPr/>
          </a:p>
        </p:txBody>
      </p:sp>
      <p:sp>
        <p:nvSpPr>
          <p:cNvPr id="9" name="Shape 9"/>
          <p:cNvSpPr txBox="1">
            <a:spLocks noGrp="1"/>
          </p:cNvSpPr>
          <p:nvPr>
            <p:ph type="subTitle" idx="1"/>
          </p:nvPr>
        </p:nvSpPr>
        <p:spPr>
          <a:xfrm>
            <a:off x="685800" y="3786737"/>
            <a:ext cx="7772400" cy="1046317"/>
          </a:xfrm>
          <a:prstGeom prst="rect">
            <a:avLst/>
          </a:prstGeom>
          <a:noFill/>
          <a:ln>
            <a:noFill/>
          </a:ln>
        </p:spPr>
        <p:txBody>
          <a:bodyPr lIns="91425" tIns="91425" rIns="91425" bIns="91425" anchor="t" anchorCtr="0"/>
          <a:lstStyle>
            <a:lvl1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1pPr>
            <a:lvl2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2pPr>
            <a:lvl3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3pPr>
            <a:lvl4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4pPr>
            <a:lvl5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5pPr>
            <a:lvl6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6pPr>
            <a:lvl7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7pPr>
            <a:lvl8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8pPr>
            <a:lvl9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aption">
    <p:spTree>
      <p:nvGrpSpPr>
        <p:cNvPr id="1" name="Shape 37"/>
        <p:cNvGrpSpPr/>
        <p:nvPr/>
      </p:nvGrpSpPr>
      <p:grpSpPr>
        <a:xfrm>
          <a:off x="0" y="0"/>
          <a:ext cx="0" cy="0"/>
          <a:chOff x="0" y="0"/>
          <a:chExt cx="0" cy="0"/>
        </a:xfrm>
      </p:grpSpPr>
      <p:sp>
        <p:nvSpPr>
          <p:cNvPr id="38" name="Shape 38"/>
          <p:cNvSpPr txBox="1">
            <a:spLocks noGrp="1"/>
          </p:cNvSpPr>
          <p:nvPr>
            <p:ph type="body" idx="1"/>
          </p:nvPr>
        </p:nvSpPr>
        <p:spPr>
          <a:xfrm>
            <a:off x="457200" y="5875078"/>
            <a:ext cx="8229600" cy="692700"/>
          </a:xfrm>
          <a:prstGeom prst="rect">
            <a:avLst/>
          </a:prstGeom>
          <a:noFill/>
          <a:ln>
            <a:noFill/>
          </a:ln>
        </p:spPr>
        <p:txBody>
          <a:bodyPr lIns="91425" tIns="91425" rIns="91425" bIns="91425" anchor="t" anchorCtr="0"/>
          <a:lstStyle>
            <a:lvl1pPr algn="ctr" rtl="0">
              <a:lnSpc>
                <a:spcPct val="100000"/>
              </a:lnSpc>
              <a:spcBef>
                <a:spcPts val="360"/>
              </a:spcBef>
              <a:spcAft>
                <a:spcPts val="0"/>
              </a:spcAft>
              <a:buClr>
                <a:schemeClr val="dk1"/>
              </a:buClr>
              <a:buSzPct val="100000"/>
              <a:buFont typeface="Arial"/>
              <a:buChar char="●"/>
              <a:defRPr sz="1800">
                <a:solidFill>
                  <a:schemeClr val="dk1"/>
                </a:solidFill>
              </a:defRPr>
            </a:lvl1pPr>
            <a:lvl2pPr algn="ctr" rtl="0">
              <a:lnSpc>
                <a:spcPct val="100000"/>
              </a:lnSpc>
              <a:spcBef>
                <a:spcPts val="360"/>
              </a:spcBef>
              <a:spcAft>
                <a:spcPts val="0"/>
              </a:spcAft>
              <a:buClr>
                <a:schemeClr val="dk1"/>
              </a:buClr>
              <a:buSzPct val="100000"/>
              <a:buFont typeface="Courier New"/>
              <a:buChar char="o"/>
              <a:defRPr sz="1800">
                <a:solidFill>
                  <a:schemeClr val="dk1"/>
                </a:solidFill>
              </a:defRPr>
            </a:lvl2pPr>
            <a:lvl3pPr algn="ctr" rtl="0">
              <a:lnSpc>
                <a:spcPct val="100000"/>
              </a:lnSpc>
              <a:spcBef>
                <a:spcPts val="360"/>
              </a:spcBef>
              <a:spcAft>
                <a:spcPts val="0"/>
              </a:spcAft>
              <a:buClr>
                <a:schemeClr val="dk1"/>
              </a:buClr>
              <a:buSzPct val="100000"/>
              <a:buFont typeface="Wingdings"/>
              <a:buChar char="§"/>
              <a:defRPr sz="1800">
                <a:solidFill>
                  <a:schemeClr val="dk1"/>
                </a:solidFill>
              </a:defRPr>
            </a:lvl3pPr>
            <a:lvl4pPr algn="ctr" rtl="0">
              <a:lnSpc>
                <a:spcPct val="100000"/>
              </a:lnSpc>
              <a:spcBef>
                <a:spcPts val="360"/>
              </a:spcBef>
              <a:spcAft>
                <a:spcPts val="0"/>
              </a:spcAft>
              <a:buClr>
                <a:schemeClr val="dk1"/>
              </a:buClr>
              <a:buSzPct val="100000"/>
              <a:buFont typeface="Arial"/>
              <a:buChar char="●"/>
              <a:defRPr sz="1800">
                <a:solidFill>
                  <a:schemeClr val="dk1"/>
                </a:solidFill>
              </a:defRPr>
            </a:lvl4pPr>
            <a:lvl5pPr algn="ctr" rtl="0">
              <a:lnSpc>
                <a:spcPct val="100000"/>
              </a:lnSpc>
              <a:spcBef>
                <a:spcPts val="360"/>
              </a:spcBef>
              <a:spcAft>
                <a:spcPts val="0"/>
              </a:spcAft>
              <a:buClr>
                <a:schemeClr val="dk1"/>
              </a:buClr>
              <a:buSzPct val="100000"/>
              <a:buFont typeface="Courier New"/>
              <a:buChar char="o"/>
              <a:defRPr sz="1800">
                <a:solidFill>
                  <a:schemeClr val="dk1"/>
                </a:solidFill>
              </a:defRPr>
            </a:lvl5pPr>
            <a:lvl6pPr algn="ctr" rtl="0">
              <a:lnSpc>
                <a:spcPct val="100000"/>
              </a:lnSpc>
              <a:spcBef>
                <a:spcPts val="360"/>
              </a:spcBef>
              <a:spcAft>
                <a:spcPts val="0"/>
              </a:spcAft>
              <a:buClr>
                <a:schemeClr val="dk1"/>
              </a:buClr>
              <a:buSzPct val="100000"/>
              <a:buFont typeface="Wingdings"/>
              <a:buChar char="§"/>
              <a:defRPr sz="1800">
                <a:solidFill>
                  <a:schemeClr val="dk1"/>
                </a:solidFill>
              </a:defRPr>
            </a:lvl6pPr>
            <a:lvl7pPr algn="ctr" rtl="0">
              <a:lnSpc>
                <a:spcPct val="100000"/>
              </a:lnSpc>
              <a:spcBef>
                <a:spcPts val="360"/>
              </a:spcBef>
              <a:spcAft>
                <a:spcPts val="0"/>
              </a:spcAft>
              <a:buClr>
                <a:schemeClr val="dk1"/>
              </a:buClr>
              <a:buSzPct val="100000"/>
              <a:buFont typeface="Arial"/>
              <a:buChar char="●"/>
              <a:defRPr sz="1800">
                <a:solidFill>
                  <a:schemeClr val="dk1"/>
                </a:solidFill>
              </a:defRPr>
            </a:lvl7pPr>
            <a:lvl8pPr algn="ctr" rtl="0">
              <a:lnSpc>
                <a:spcPct val="100000"/>
              </a:lnSpc>
              <a:spcBef>
                <a:spcPts val="360"/>
              </a:spcBef>
              <a:spcAft>
                <a:spcPts val="0"/>
              </a:spcAft>
              <a:buClr>
                <a:schemeClr val="dk1"/>
              </a:buClr>
              <a:buSzPct val="100000"/>
              <a:buFont typeface="Courier New"/>
              <a:buChar char="o"/>
              <a:defRPr sz="1800">
                <a:solidFill>
                  <a:schemeClr val="dk1"/>
                </a:solidFill>
              </a:defRPr>
            </a:lvl8pPr>
            <a:lvl9pPr algn="ctr" rtl="0">
              <a:lnSpc>
                <a:spcPct val="100000"/>
              </a:lnSpc>
              <a:spcBef>
                <a:spcPts val="360"/>
              </a:spcBef>
              <a:spcAft>
                <a:spcPts val="0"/>
              </a:spcAft>
              <a:buClr>
                <a:schemeClr val="dk1"/>
              </a:buClr>
              <a:buSzPct val="100000"/>
              <a:buFont typeface="Wingdings"/>
              <a:buChar char="§"/>
              <a:defRPr sz="1800">
                <a:solidFill>
                  <a:schemeClr val="dk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3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
        <p:nvSpPr>
          <p:cNvPr id="12" name="Shape 12"/>
          <p:cNvSpPr txBox="1">
            <a:spLocks noGrp="1"/>
          </p:cNvSpPr>
          <p:nvPr>
            <p:ph type="body" idx="1"/>
          </p:nvPr>
        </p:nvSpPr>
        <p:spPr>
          <a:xfrm>
            <a:off x="457200" y="1600200"/>
            <a:ext cx="8229600" cy="4967574"/>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sz="1800"/>
            </a:lvl5pPr>
            <a:lvl6pPr rtl="0">
              <a:spcBef>
                <a:spcPts val="0"/>
              </a:spcBef>
              <a:defRPr sz="1800"/>
            </a:lvl6pPr>
            <a:lvl7pPr rtl="0">
              <a:spcBef>
                <a:spcPts val="0"/>
              </a:spcBef>
              <a:defRPr sz="1800"/>
            </a:lvl7pPr>
            <a:lvl8pPr rtl="0">
              <a:spcBef>
                <a:spcPts val="0"/>
              </a:spcBef>
              <a:defRPr sz="1800"/>
            </a:lvl8pPr>
            <a:lvl9pPr rtl="0">
              <a:spcBef>
                <a:spcPts val="0"/>
              </a:spcBef>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
        <p:nvSpPr>
          <p:cNvPr id="15" name="Shape 15"/>
          <p:cNvSpPr txBox="1">
            <a:spLocks noGrp="1"/>
          </p:cNvSpPr>
          <p:nvPr>
            <p:ph type="body" idx="1"/>
          </p:nvPr>
        </p:nvSpPr>
        <p:spPr>
          <a:xfrm>
            <a:off x="457200" y="1600200"/>
            <a:ext cx="3994525" cy="4967574"/>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sz="1800"/>
            </a:lvl5pPr>
            <a:lvl6pPr rtl="0">
              <a:spcBef>
                <a:spcPts val="0"/>
              </a:spcBef>
              <a:defRPr sz="1800"/>
            </a:lvl6pPr>
            <a:lvl7pPr rtl="0">
              <a:spcBef>
                <a:spcPts val="0"/>
              </a:spcBef>
              <a:defRPr sz="1800"/>
            </a:lvl7pPr>
            <a:lvl8pPr rtl="0">
              <a:spcBef>
                <a:spcPts val="0"/>
              </a:spcBef>
              <a:defRPr sz="1800"/>
            </a:lvl8pPr>
            <a:lvl9pPr rtl="0">
              <a:spcBef>
                <a:spcPts val="0"/>
              </a:spcBef>
              <a:defRPr sz="1800"/>
            </a:lvl9pPr>
          </a:lstStyle>
          <a:p>
            <a:endParaRPr/>
          </a:p>
        </p:txBody>
      </p:sp>
      <p:sp>
        <p:nvSpPr>
          <p:cNvPr id="16" name="Shape 16"/>
          <p:cNvSpPr txBox="1">
            <a:spLocks noGrp="1"/>
          </p:cNvSpPr>
          <p:nvPr>
            <p:ph type="body" idx="2"/>
          </p:nvPr>
        </p:nvSpPr>
        <p:spPr>
          <a:xfrm>
            <a:off x="4692273" y="1600200"/>
            <a:ext cx="3994525" cy="4967574"/>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sz="1800"/>
            </a:lvl5pPr>
            <a:lvl6pPr rtl="0">
              <a:spcBef>
                <a:spcPts val="0"/>
              </a:spcBef>
              <a:defRPr sz="1800"/>
            </a:lvl6pPr>
            <a:lvl7pPr rtl="0">
              <a:spcBef>
                <a:spcPts val="0"/>
              </a:spcBef>
              <a:defRPr sz="1800"/>
            </a:lvl7pPr>
            <a:lvl8pPr rtl="0">
              <a:spcBef>
                <a:spcPts val="0"/>
              </a:spcBef>
              <a:defRPr sz="1800"/>
            </a:lvl8pPr>
            <a:lvl9pPr rtl="0">
              <a:spcBef>
                <a:spcPts val="0"/>
              </a:spcBef>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aption">
    <p:spTree>
      <p:nvGrpSpPr>
        <p:cNvPr id="1" name="Shape 19"/>
        <p:cNvGrpSpPr/>
        <p:nvPr/>
      </p:nvGrpSpPr>
      <p:grpSpPr>
        <a:xfrm>
          <a:off x="0" y="0"/>
          <a:ext cx="0" cy="0"/>
          <a:chOff x="0" y="0"/>
          <a:chExt cx="0" cy="0"/>
        </a:xfrm>
      </p:grpSpPr>
      <p:sp>
        <p:nvSpPr>
          <p:cNvPr id="20" name="Shape 20"/>
          <p:cNvSpPr txBox="1">
            <a:spLocks noGrp="1"/>
          </p:cNvSpPr>
          <p:nvPr>
            <p:ph type="body" idx="1"/>
          </p:nvPr>
        </p:nvSpPr>
        <p:spPr>
          <a:xfrm>
            <a:off x="457200" y="5875078"/>
            <a:ext cx="8229600" cy="692693"/>
          </a:xfrm>
          <a:prstGeom prst="rect">
            <a:avLst/>
          </a:prstGeom>
          <a:noFill/>
          <a:ln>
            <a:noFill/>
          </a:ln>
        </p:spPr>
        <p:txBody>
          <a:bodyPr lIns="91425" tIns="91425" rIns="91425" bIns="91425" anchor="t" anchorCtr="0"/>
          <a:lstStyle>
            <a:lvl1pPr algn="ctr" rtl="0">
              <a:lnSpc>
                <a:spcPct val="100000"/>
              </a:lnSpc>
              <a:spcBef>
                <a:spcPts val="360"/>
              </a:spcBef>
              <a:spcAft>
                <a:spcPts val="0"/>
              </a:spcAft>
              <a:buClr>
                <a:schemeClr val="dk1"/>
              </a:buClr>
              <a:buSzPct val="100000"/>
              <a:buFont typeface="Arial"/>
              <a:buChar char="●"/>
              <a:defRPr sz="1800">
                <a:solidFill>
                  <a:schemeClr val="dk1"/>
                </a:solidFill>
              </a:defRPr>
            </a:lvl1pPr>
            <a:lvl2pPr algn="ctr" rtl="0">
              <a:lnSpc>
                <a:spcPct val="100000"/>
              </a:lnSpc>
              <a:spcBef>
                <a:spcPts val="360"/>
              </a:spcBef>
              <a:spcAft>
                <a:spcPts val="0"/>
              </a:spcAft>
              <a:buClr>
                <a:schemeClr val="dk1"/>
              </a:buClr>
              <a:buSzPct val="100000"/>
              <a:buFont typeface="Courier New"/>
              <a:buChar char="o"/>
              <a:defRPr sz="1800">
                <a:solidFill>
                  <a:schemeClr val="dk1"/>
                </a:solidFill>
              </a:defRPr>
            </a:lvl2pPr>
            <a:lvl3pPr algn="ctr" rtl="0">
              <a:lnSpc>
                <a:spcPct val="100000"/>
              </a:lnSpc>
              <a:spcBef>
                <a:spcPts val="360"/>
              </a:spcBef>
              <a:spcAft>
                <a:spcPts val="0"/>
              </a:spcAft>
              <a:buClr>
                <a:schemeClr val="dk1"/>
              </a:buClr>
              <a:buSzPct val="100000"/>
              <a:buFont typeface="Wingdings"/>
              <a:buChar char="§"/>
              <a:defRPr sz="1800">
                <a:solidFill>
                  <a:schemeClr val="dk1"/>
                </a:solidFill>
              </a:defRPr>
            </a:lvl3pPr>
            <a:lvl4pPr algn="ctr" rtl="0">
              <a:lnSpc>
                <a:spcPct val="100000"/>
              </a:lnSpc>
              <a:spcBef>
                <a:spcPts val="360"/>
              </a:spcBef>
              <a:spcAft>
                <a:spcPts val="0"/>
              </a:spcAft>
              <a:buClr>
                <a:schemeClr val="dk1"/>
              </a:buClr>
              <a:buSzPct val="100000"/>
              <a:buFont typeface="Arial"/>
              <a:buChar char="●"/>
              <a:defRPr sz="1800">
                <a:solidFill>
                  <a:schemeClr val="dk1"/>
                </a:solidFill>
              </a:defRPr>
            </a:lvl4pPr>
            <a:lvl5pPr algn="ctr" rtl="0">
              <a:lnSpc>
                <a:spcPct val="100000"/>
              </a:lnSpc>
              <a:spcBef>
                <a:spcPts val="360"/>
              </a:spcBef>
              <a:spcAft>
                <a:spcPts val="0"/>
              </a:spcAft>
              <a:buClr>
                <a:schemeClr val="dk1"/>
              </a:buClr>
              <a:buSzPct val="100000"/>
              <a:buFont typeface="Courier New"/>
              <a:buChar char="o"/>
              <a:defRPr sz="1800">
                <a:solidFill>
                  <a:schemeClr val="dk1"/>
                </a:solidFill>
              </a:defRPr>
            </a:lvl5pPr>
            <a:lvl6pPr algn="ctr" rtl="0">
              <a:lnSpc>
                <a:spcPct val="100000"/>
              </a:lnSpc>
              <a:spcBef>
                <a:spcPts val="360"/>
              </a:spcBef>
              <a:spcAft>
                <a:spcPts val="0"/>
              </a:spcAft>
              <a:buClr>
                <a:schemeClr val="dk1"/>
              </a:buClr>
              <a:buSzPct val="100000"/>
              <a:buFont typeface="Wingdings"/>
              <a:buChar char="§"/>
              <a:defRPr sz="1800">
                <a:solidFill>
                  <a:schemeClr val="dk1"/>
                </a:solidFill>
              </a:defRPr>
            </a:lvl6pPr>
            <a:lvl7pPr algn="ctr" rtl="0">
              <a:lnSpc>
                <a:spcPct val="100000"/>
              </a:lnSpc>
              <a:spcBef>
                <a:spcPts val="360"/>
              </a:spcBef>
              <a:spcAft>
                <a:spcPts val="0"/>
              </a:spcAft>
              <a:buClr>
                <a:schemeClr val="dk1"/>
              </a:buClr>
              <a:buSzPct val="100000"/>
              <a:buFont typeface="Arial"/>
              <a:buChar char="●"/>
              <a:defRPr sz="1800">
                <a:solidFill>
                  <a:schemeClr val="dk1"/>
                </a:solidFill>
              </a:defRPr>
            </a:lvl7pPr>
            <a:lvl8pPr algn="ctr" rtl="0">
              <a:lnSpc>
                <a:spcPct val="100000"/>
              </a:lnSpc>
              <a:spcBef>
                <a:spcPts val="360"/>
              </a:spcBef>
              <a:spcAft>
                <a:spcPts val="0"/>
              </a:spcAft>
              <a:buClr>
                <a:schemeClr val="dk1"/>
              </a:buClr>
              <a:buSzPct val="100000"/>
              <a:buFont typeface="Courier New"/>
              <a:buChar char="o"/>
              <a:defRPr sz="1800">
                <a:solidFill>
                  <a:schemeClr val="dk1"/>
                </a:solidFill>
              </a:defRPr>
            </a:lvl8pPr>
            <a:lvl9pPr algn="ctr" rtl="0">
              <a:lnSpc>
                <a:spcPct val="100000"/>
              </a:lnSpc>
              <a:spcBef>
                <a:spcPts val="360"/>
              </a:spcBef>
              <a:spcAft>
                <a:spcPts val="0"/>
              </a:spcAft>
              <a:buClr>
                <a:schemeClr val="dk1"/>
              </a:buClr>
              <a:buSzPct val="100000"/>
              <a:buFont typeface="Wingdings"/>
              <a:buChar char="§"/>
              <a:defRPr sz="1800">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1"/>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25"/>
        <p:cNvGrpSpPr/>
        <p:nvPr/>
      </p:nvGrpSpPr>
      <p:grpSpPr>
        <a:xfrm>
          <a:off x="0" y="0"/>
          <a:ext cx="0" cy="0"/>
          <a:chOff x="0" y="0"/>
          <a:chExt cx="0" cy="0"/>
        </a:xfrm>
      </p:grpSpPr>
      <p:sp>
        <p:nvSpPr>
          <p:cNvPr id="26" name="Shape 26"/>
          <p:cNvSpPr txBox="1">
            <a:spLocks noGrp="1"/>
          </p:cNvSpPr>
          <p:nvPr>
            <p:ph type="ctrTitle"/>
          </p:nvPr>
        </p:nvSpPr>
        <p:spPr>
          <a:xfrm>
            <a:off x="685800" y="2111123"/>
            <a:ext cx="7772400" cy="1546500"/>
          </a:xfrm>
          <a:prstGeom prst="rect">
            <a:avLst/>
          </a:prstGeom>
          <a:noFill/>
          <a:ln>
            <a:noFill/>
          </a:ln>
        </p:spPr>
        <p:txBody>
          <a:bodyPr lIns="91425" tIns="91425" rIns="91425" bIns="91425" anchor="b" anchorCtr="0"/>
          <a:lstStyle>
            <a:lvl1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1pPr>
            <a:lvl2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2pPr>
            <a:lvl3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3pPr>
            <a:lvl4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4pPr>
            <a:lvl5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5pPr>
            <a:lvl6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6pPr>
            <a:lvl7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7pPr>
            <a:lvl8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8pPr>
            <a:lvl9pPr algn="ctr" rtl="0">
              <a:spcBef>
                <a:spcPts val="0"/>
              </a:spcBef>
              <a:buClr>
                <a:schemeClr val="dk1"/>
              </a:buClr>
              <a:buSzPct val="100000"/>
              <a:buFont typeface="Arial"/>
              <a:buNone/>
              <a:defRPr sz="4800" b="1" i="0" u="none" strike="noStrike" cap="none" baseline="0">
                <a:solidFill>
                  <a:schemeClr val="dk1"/>
                </a:solidFill>
                <a:latin typeface="Arial"/>
                <a:ea typeface="Arial"/>
                <a:cs typeface="Arial"/>
                <a:sym typeface="Arial"/>
              </a:defRPr>
            </a:lvl9pPr>
          </a:lstStyle>
          <a:p>
            <a:endParaRPr/>
          </a:p>
        </p:txBody>
      </p:sp>
      <p:sp>
        <p:nvSpPr>
          <p:cNvPr id="27" name="Shape 27"/>
          <p:cNvSpPr txBox="1">
            <a:spLocks noGrp="1"/>
          </p:cNvSpPr>
          <p:nvPr>
            <p:ph type="subTitle" idx="1"/>
          </p:nvPr>
        </p:nvSpPr>
        <p:spPr>
          <a:xfrm>
            <a:off x="685800" y="3786737"/>
            <a:ext cx="7772400" cy="1046400"/>
          </a:xfrm>
          <a:prstGeom prst="rect">
            <a:avLst/>
          </a:prstGeom>
          <a:noFill/>
          <a:ln>
            <a:noFill/>
          </a:ln>
        </p:spPr>
        <p:txBody>
          <a:bodyPr lIns="91425" tIns="91425" rIns="91425" bIns="91425" anchor="t" anchorCtr="0"/>
          <a:lstStyle>
            <a:lvl1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1pPr>
            <a:lvl2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2pPr>
            <a:lvl3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3pPr>
            <a:lvl4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4pPr>
            <a:lvl5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5pPr>
            <a:lvl6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6pPr>
            <a:lvl7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7pPr>
            <a:lvl8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8pPr>
            <a:lvl9pPr algn="ctr" rtl="0">
              <a:lnSpc>
                <a:spcPct val="100000"/>
              </a:lnSpc>
              <a:spcBef>
                <a:spcPts val="0"/>
              </a:spcBef>
              <a:spcAft>
                <a:spcPts val="0"/>
              </a:spcAft>
              <a:buClr>
                <a:schemeClr val="dk2"/>
              </a:buClr>
              <a:buSzPct val="100000"/>
              <a:buFont typeface="Arial"/>
              <a:buNone/>
              <a:defRPr sz="3000" b="0" i="0" u="none" strike="noStrike" cap="none" baseline="0">
                <a:solidFill>
                  <a:schemeClr val="dk2"/>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
        <p:nvSpPr>
          <p:cNvPr id="30" name="Shape 30"/>
          <p:cNvSpPr txBox="1">
            <a:spLocks noGrp="1"/>
          </p:cNvSpPr>
          <p:nvPr>
            <p:ph type="body" idx="1"/>
          </p:nvPr>
        </p:nvSpPr>
        <p:spPr>
          <a:xfrm>
            <a:off x="457200" y="1600200"/>
            <a:ext cx="8229600" cy="4967700"/>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sz="1800"/>
            </a:lvl5pPr>
            <a:lvl6pPr rtl="0">
              <a:spcBef>
                <a:spcPts val="0"/>
              </a:spcBef>
              <a:defRPr sz="1800"/>
            </a:lvl6pPr>
            <a:lvl7pPr rtl="0">
              <a:spcBef>
                <a:spcPts val="0"/>
              </a:spcBef>
              <a:defRPr sz="1800"/>
            </a:lvl7pPr>
            <a:lvl8pPr rtl="0">
              <a:spcBef>
                <a:spcPts val="0"/>
              </a:spcBef>
              <a:defRPr sz="1800"/>
            </a:lvl8pPr>
            <a:lvl9pPr rtl="0">
              <a:spcBef>
                <a:spcPts val="0"/>
              </a:spcBef>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
        <p:nvSpPr>
          <p:cNvPr id="33" name="Shape 33"/>
          <p:cNvSpPr txBox="1">
            <a:spLocks noGrp="1"/>
          </p:cNvSpPr>
          <p:nvPr>
            <p:ph type="body" idx="1"/>
          </p:nvPr>
        </p:nvSpPr>
        <p:spPr>
          <a:xfrm>
            <a:off x="457200" y="1600200"/>
            <a:ext cx="3994500" cy="4967700"/>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sz="1800"/>
            </a:lvl5pPr>
            <a:lvl6pPr rtl="0">
              <a:spcBef>
                <a:spcPts val="0"/>
              </a:spcBef>
              <a:defRPr sz="1800"/>
            </a:lvl6pPr>
            <a:lvl7pPr rtl="0">
              <a:spcBef>
                <a:spcPts val="0"/>
              </a:spcBef>
              <a:defRPr sz="1800"/>
            </a:lvl7pPr>
            <a:lvl8pPr rtl="0">
              <a:spcBef>
                <a:spcPts val="0"/>
              </a:spcBef>
              <a:defRPr sz="1800"/>
            </a:lvl8pPr>
            <a:lvl9pPr rtl="0">
              <a:spcBef>
                <a:spcPts val="0"/>
              </a:spcBef>
              <a:defRPr sz="1800"/>
            </a:lvl9pPr>
          </a:lstStyle>
          <a:p>
            <a:endParaRPr/>
          </a:p>
        </p:txBody>
      </p:sp>
      <p:sp>
        <p:nvSpPr>
          <p:cNvPr id="34" name="Shape 34"/>
          <p:cNvSpPr txBox="1">
            <a:spLocks noGrp="1"/>
          </p:cNvSpPr>
          <p:nvPr>
            <p:ph type="body" idx="2"/>
          </p:nvPr>
        </p:nvSpPr>
        <p:spPr>
          <a:xfrm>
            <a:off x="4692273" y="1600200"/>
            <a:ext cx="3994500" cy="4967700"/>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sz="1800"/>
            </a:lvl5pPr>
            <a:lvl6pPr rtl="0">
              <a:spcBef>
                <a:spcPts val="0"/>
              </a:spcBef>
              <a:defRPr sz="1800"/>
            </a:lvl6pPr>
            <a:lvl7pPr rtl="0">
              <a:spcBef>
                <a:spcPts val="0"/>
              </a:spcBef>
              <a:defRPr sz="1800"/>
            </a:lvl7pPr>
            <a:lvl8pPr rtl="0">
              <a:spcBef>
                <a:spcPts val="0"/>
              </a:spcBef>
              <a:defRPr sz="1800"/>
            </a:lvl8pPr>
            <a:lvl9pPr rtl="0">
              <a:spcBef>
                <a:spcPts val="0"/>
              </a:spcBef>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1pPr>
            <a:lvl2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2pPr>
            <a:lvl3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3pPr>
            <a:lvl4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4pPr>
            <a:lvl5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5pPr>
            <a:lvl6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6pPr>
            <a:lvl7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7pPr>
            <a:lvl8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8pPr>
            <a:lvl9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9pPr>
          </a:lstStyle>
          <a:p>
            <a:endParaRPr/>
          </a:p>
        </p:txBody>
      </p:sp>
      <p:sp>
        <p:nvSpPr>
          <p:cNvPr id="6" name="Shape 6"/>
          <p:cNvSpPr txBox="1">
            <a:spLocks noGrp="1"/>
          </p:cNvSpPr>
          <p:nvPr>
            <p:ph type="body" idx="1"/>
          </p:nvPr>
        </p:nvSpPr>
        <p:spPr>
          <a:xfrm>
            <a:off x="457200" y="1600200"/>
            <a:ext cx="8229600" cy="4967574"/>
          </a:xfrm>
          <a:prstGeom prst="rect">
            <a:avLst/>
          </a:prstGeom>
          <a:noFill/>
          <a:ln>
            <a:noFill/>
          </a:ln>
        </p:spPr>
        <p:txBody>
          <a:bodyPr lIns="91425" tIns="91425" rIns="91425" bIns="91425" anchor="t" anchorCtr="0"/>
          <a:lstStyle>
            <a:lvl1pPr algn="l" rtl="0">
              <a:spcBef>
                <a:spcPts val="600"/>
              </a:spcBef>
              <a:buClr>
                <a:schemeClr val="dk1"/>
              </a:buClr>
              <a:buSzPct val="100000"/>
              <a:buFont typeface="Arial"/>
              <a:buChar char="●"/>
              <a:defRPr sz="3000" b="0" i="0" u="none" strike="noStrike" cap="none" baseline="0">
                <a:solidFill>
                  <a:schemeClr val="dk1"/>
                </a:solidFill>
                <a:latin typeface="Arial"/>
                <a:ea typeface="Arial"/>
                <a:cs typeface="Arial"/>
                <a:sym typeface="Arial"/>
              </a:defRPr>
            </a:lvl1pPr>
            <a:lvl2pPr algn="l" rtl="0">
              <a:spcBef>
                <a:spcPts val="480"/>
              </a:spcBef>
              <a:buClr>
                <a:schemeClr val="dk1"/>
              </a:buClr>
              <a:buSzPct val="100000"/>
              <a:buFont typeface="Courier New"/>
              <a:buChar char="o"/>
              <a:defRPr sz="2400" b="0" i="0" u="none" strike="noStrike" cap="none" baseline="0">
                <a:solidFill>
                  <a:schemeClr val="dk1"/>
                </a:solidFill>
                <a:latin typeface="Arial"/>
                <a:ea typeface="Arial"/>
                <a:cs typeface="Arial"/>
                <a:sym typeface="Arial"/>
              </a:defRPr>
            </a:lvl2pPr>
            <a:lvl3pPr algn="l" rtl="0">
              <a:spcBef>
                <a:spcPts val="480"/>
              </a:spcBef>
              <a:buClr>
                <a:schemeClr val="dk1"/>
              </a:buClr>
              <a:buSzPct val="100000"/>
              <a:buFont typeface="Wingdings"/>
              <a:buChar char="§"/>
              <a:defRPr sz="2400" b="0" i="0" u="none" strike="noStrike" cap="none" baseline="0">
                <a:solidFill>
                  <a:schemeClr val="dk1"/>
                </a:solidFill>
                <a:latin typeface="Arial"/>
                <a:ea typeface="Arial"/>
                <a:cs typeface="Arial"/>
                <a:sym typeface="Arial"/>
              </a:defRPr>
            </a:lvl3pPr>
            <a:lvl4pPr algn="l" rtl="0">
              <a:spcBef>
                <a:spcPts val="360"/>
              </a:spcBef>
              <a:buClr>
                <a:schemeClr val="dk1"/>
              </a:buClr>
              <a:buSzPct val="100000"/>
              <a:buFont typeface="Arial"/>
              <a:buChar char="●"/>
              <a:defRPr sz="1800" b="0" i="0" u="none" strike="noStrike" cap="none" baseline="0">
                <a:solidFill>
                  <a:schemeClr val="dk1"/>
                </a:solidFill>
                <a:latin typeface="Arial"/>
                <a:ea typeface="Arial"/>
                <a:cs typeface="Arial"/>
                <a:sym typeface="Arial"/>
              </a:defRPr>
            </a:lvl4pPr>
            <a:lvl5pPr algn="l" rtl="0">
              <a:spcBef>
                <a:spcPts val="360"/>
              </a:spcBef>
              <a:buClr>
                <a:schemeClr val="dk1"/>
              </a:buClr>
              <a:buSzPct val="100000"/>
              <a:buFont typeface="Courier New"/>
              <a:buChar char="o"/>
              <a:defRPr sz="1800" b="0" i="0" u="none" strike="noStrike" cap="none" baseline="0">
                <a:solidFill>
                  <a:schemeClr val="dk1"/>
                </a:solidFill>
                <a:latin typeface="Arial"/>
                <a:ea typeface="Arial"/>
                <a:cs typeface="Arial"/>
                <a:sym typeface="Arial"/>
              </a:defRPr>
            </a:lvl5pPr>
            <a:lvl6pPr algn="l" rtl="0">
              <a:spcBef>
                <a:spcPts val="360"/>
              </a:spcBef>
              <a:buClr>
                <a:schemeClr val="dk1"/>
              </a:buClr>
              <a:buSzPct val="100000"/>
              <a:buFont typeface="Wingdings"/>
              <a:buChar char="§"/>
              <a:defRPr sz="1800" b="0" i="0" u="none" strike="noStrike" cap="none" baseline="0">
                <a:solidFill>
                  <a:schemeClr val="dk1"/>
                </a:solidFill>
                <a:latin typeface="Arial"/>
                <a:ea typeface="Arial"/>
                <a:cs typeface="Arial"/>
                <a:sym typeface="Arial"/>
              </a:defRPr>
            </a:lvl6pPr>
            <a:lvl7pPr algn="l" rtl="0">
              <a:spcBef>
                <a:spcPts val="360"/>
              </a:spcBef>
              <a:buClr>
                <a:schemeClr val="dk1"/>
              </a:buClr>
              <a:buSzPct val="100000"/>
              <a:buFont typeface="Arial"/>
              <a:buChar char="●"/>
              <a:defRPr sz="1800" b="0" i="0" u="none" strike="noStrike" cap="none" baseline="0">
                <a:solidFill>
                  <a:schemeClr val="dk1"/>
                </a:solidFill>
                <a:latin typeface="Arial"/>
                <a:ea typeface="Arial"/>
                <a:cs typeface="Arial"/>
                <a:sym typeface="Arial"/>
              </a:defRPr>
            </a:lvl7pPr>
            <a:lvl8pPr algn="l" rtl="0">
              <a:spcBef>
                <a:spcPts val="360"/>
              </a:spcBef>
              <a:buClr>
                <a:schemeClr val="dk1"/>
              </a:buClr>
              <a:buSzPct val="100000"/>
              <a:buFont typeface="Courier New"/>
              <a:buChar char="o"/>
              <a:defRPr sz="1800" b="0" i="0" u="none" strike="noStrike" cap="none" baseline="0">
                <a:solidFill>
                  <a:schemeClr val="dk1"/>
                </a:solidFill>
                <a:latin typeface="Arial"/>
                <a:ea typeface="Arial"/>
                <a:cs typeface="Arial"/>
                <a:sym typeface="Arial"/>
              </a:defRPr>
            </a:lvl8pPr>
            <a:lvl9pPr algn="l" rtl="0">
              <a:spcBef>
                <a:spcPts val="360"/>
              </a:spcBef>
              <a:buClr>
                <a:schemeClr val="dk1"/>
              </a:buClr>
              <a:buSzPct val="100000"/>
              <a:buFont typeface="Wingdings"/>
              <a:buChar char="§"/>
              <a:defRPr sz="1800" b="0" i="0" u="none" strike="noStrike" cap="none" baseline="0">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1pPr>
            <a:lvl2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2pPr>
            <a:lvl3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3pPr>
            <a:lvl4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4pPr>
            <a:lvl5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5pPr>
            <a:lvl6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6pPr>
            <a:lvl7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7pPr>
            <a:lvl8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8pPr>
            <a:lvl9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9pPr>
          </a:lstStyle>
          <a:p>
            <a:endParaRPr/>
          </a:p>
        </p:txBody>
      </p:sp>
      <p:sp>
        <p:nvSpPr>
          <p:cNvPr id="24" name="Shape 24"/>
          <p:cNvSpPr txBox="1">
            <a:spLocks noGrp="1"/>
          </p:cNvSpPr>
          <p:nvPr>
            <p:ph type="body" idx="1"/>
          </p:nvPr>
        </p:nvSpPr>
        <p:spPr>
          <a:xfrm>
            <a:off x="457200" y="1600200"/>
            <a:ext cx="8229600" cy="4967700"/>
          </a:xfrm>
          <a:prstGeom prst="rect">
            <a:avLst/>
          </a:prstGeom>
          <a:noFill/>
          <a:ln>
            <a:noFill/>
          </a:ln>
        </p:spPr>
        <p:txBody>
          <a:bodyPr lIns="91425" tIns="91425" rIns="91425" bIns="91425" anchor="t" anchorCtr="0"/>
          <a:lstStyle>
            <a:lvl1pPr algn="l" rtl="0">
              <a:spcBef>
                <a:spcPts val="600"/>
              </a:spcBef>
              <a:buClr>
                <a:schemeClr val="dk1"/>
              </a:buClr>
              <a:buSzPct val="100000"/>
              <a:buFont typeface="Arial"/>
              <a:buChar char="●"/>
              <a:defRPr sz="3000" b="0" i="0" u="none" strike="noStrike" cap="none" baseline="0">
                <a:solidFill>
                  <a:schemeClr val="dk1"/>
                </a:solidFill>
                <a:latin typeface="Arial"/>
                <a:ea typeface="Arial"/>
                <a:cs typeface="Arial"/>
                <a:sym typeface="Arial"/>
              </a:defRPr>
            </a:lvl1pPr>
            <a:lvl2pPr algn="l" rtl="0">
              <a:spcBef>
                <a:spcPts val="480"/>
              </a:spcBef>
              <a:buClr>
                <a:schemeClr val="dk1"/>
              </a:buClr>
              <a:buSzPct val="100000"/>
              <a:buFont typeface="Courier New"/>
              <a:buChar char="o"/>
              <a:defRPr sz="2400" b="0" i="0" u="none" strike="noStrike" cap="none" baseline="0">
                <a:solidFill>
                  <a:schemeClr val="dk1"/>
                </a:solidFill>
                <a:latin typeface="Arial"/>
                <a:ea typeface="Arial"/>
                <a:cs typeface="Arial"/>
                <a:sym typeface="Arial"/>
              </a:defRPr>
            </a:lvl2pPr>
            <a:lvl3pPr algn="l" rtl="0">
              <a:spcBef>
                <a:spcPts val="480"/>
              </a:spcBef>
              <a:buClr>
                <a:schemeClr val="dk1"/>
              </a:buClr>
              <a:buSzPct val="100000"/>
              <a:buFont typeface="Wingdings"/>
              <a:buChar char="§"/>
              <a:defRPr sz="2400" b="0" i="0" u="none" strike="noStrike" cap="none" baseline="0">
                <a:solidFill>
                  <a:schemeClr val="dk1"/>
                </a:solidFill>
                <a:latin typeface="Arial"/>
                <a:ea typeface="Arial"/>
                <a:cs typeface="Arial"/>
                <a:sym typeface="Arial"/>
              </a:defRPr>
            </a:lvl3pPr>
            <a:lvl4pPr algn="l" rtl="0">
              <a:spcBef>
                <a:spcPts val="360"/>
              </a:spcBef>
              <a:buClr>
                <a:schemeClr val="dk1"/>
              </a:buClr>
              <a:buSzPct val="100000"/>
              <a:buFont typeface="Arial"/>
              <a:buChar char="●"/>
              <a:defRPr sz="1800" b="0" i="0" u="none" strike="noStrike" cap="none" baseline="0">
                <a:solidFill>
                  <a:schemeClr val="dk1"/>
                </a:solidFill>
                <a:latin typeface="Arial"/>
                <a:ea typeface="Arial"/>
                <a:cs typeface="Arial"/>
                <a:sym typeface="Arial"/>
              </a:defRPr>
            </a:lvl4pPr>
            <a:lvl5pPr algn="l" rtl="0">
              <a:spcBef>
                <a:spcPts val="360"/>
              </a:spcBef>
              <a:buClr>
                <a:schemeClr val="dk1"/>
              </a:buClr>
              <a:buSzPct val="100000"/>
              <a:buFont typeface="Courier New"/>
              <a:buChar char="o"/>
              <a:defRPr sz="1800" b="0" i="0" u="none" strike="noStrike" cap="none" baseline="0">
                <a:solidFill>
                  <a:schemeClr val="dk1"/>
                </a:solidFill>
                <a:latin typeface="Arial"/>
                <a:ea typeface="Arial"/>
                <a:cs typeface="Arial"/>
                <a:sym typeface="Arial"/>
              </a:defRPr>
            </a:lvl5pPr>
            <a:lvl6pPr algn="l" rtl="0">
              <a:spcBef>
                <a:spcPts val="360"/>
              </a:spcBef>
              <a:buClr>
                <a:schemeClr val="dk1"/>
              </a:buClr>
              <a:buSzPct val="100000"/>
              <a:buFont typeface="Wingdings"/>
              <a:buChar char="§"/>
              <a:defRPr sz="1800" b="0" i="0" u="none" strike="noStrike" cap="none" baseline="0">
                <a:solidFill>
                  <a:schemeClr val="dk1"/>
                </a:solidFill>
                <a:latin typeface="Arial"/>
                <a:ea typeface="Arial"/>
                <a:cs typeface="Arial"/>
                <a:sym typeface="Arial"/>
              </a:defRPr>
            </a:lvl6pPr>
            <a:lvl7pPr algn="l" rtl="0">
              <a:spcBef>
                <a:spcPts val="360"/>
              </a:spcBef>
              <a:buClr>
                <a:schemeClr val="dk1"/>
              </a:buClr>
              <a:buSzPct val="100000"/>
              <a:buFont typeface="Arial"/>
              <a:buChar char="●"/>
              <a:defRPr sz="1800" b="0" i="0" u="none" strike="noStrike" cap="none" baseline="0">
                <a:solidFill>
                  <a:schemeClr val="dk1"/>
                </a:solidFill>
                <a:latin typeface="Arial"/>
                <a:ea typeface="Arial"/>
                <a:cs typeface="Arial"/>
                <a:sym typeface="Arial"/>
              </a:defRPr>
            </a:lvl7pPr>
            <a:lvl8pPr algn="l" rtl="0">
              <a:spcBef>
                <a:spcPts val="360"/>
              </a:spcBef>
              <a:buClr>
                <a:schemeClr val="dk1"/>
              </a:buClr>
              <a:buSzPct val="100000"/>
              <a:buFont typeface="Courier New"/>
              <a:buChar char="o"/>
              <a:defRPr sz="1800" b="0" i="0" u="none" strike="noStrike" cap="none" baseline="0">
                <a:solidFill>
                  <a:schemeClr val="dk1"/>
                </a:solidFill>
                <a:latin typeface="Arial"/>
                <a:ea typeface="Arial"/>
                <a:cs typeface="Arial"/>
                <a:sym typeface="Arial"/>
              </a:defRPr>
            </a:lvl8pPr>
            <a:lvl9pPr algn="l" rtl="0">
              <a:spcBef>
                <a:spcPts val="360"/>
              </a:spcBef>
              <a:buClr>
                <a:schemeClr val="dk1"/>
              </a:buClr>
              <a:buSzPct val="100000"/>
              <a:buFont typeface="Wingdings"/>
              <a:buChar char="§"/>
              <a:defRPr sz="1800" b="0" i="0" u="none" strike="noStrike" cap="none" baseline="0">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00.png"/><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2.png"/><Relationship Id="rId4" Type="http://schemas.openxmlformats.org/officeDocument/2006/relationships/image" Target="../media/image4.png"/><Relationship Id="rId9" Type="http://schemas.openxmlformats.org/officeDocument/2006/relationships/image" Target="../media/image13.png"/></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3.png"/><Relationship Id="rId7" Type="http://schemas.openxmlformats.org/officeDocument/2006/relationships/image" Target="../media/image100.pn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image" Target="../media/image4.png"/><Relationship Id="rId9" Type="http://schemas.openxmlformats.org/officeDocument/2006/relationships/image" Target="../media/image16.png"/></Relationships>
</file>

<file path=ppt/slides/_rels/slide12.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3.png"/><Relationship Id="rId7" Type="http://schemas.openxmlformats.org/officeDocument/2006/relationships/image" Target="../media/image100.png"/><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2.png"/><Relationship Id="rId4" Type="http://schemas.openxmlformats.org/officeDocument/2006/relationships/image" Target="../media/image4.png"/><Relationship Id="rId9" Type="http://schemas.openxmlformats.org/officeDocument/2006/relationships/image" Target="../media/image19.png"/></Relationships>
</file>

<file path=ppt/slides/_rels/slide13.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3.png"/><Relationship Id="rId7" Type="http://schemas.openxmlformats.org/officeDocument/2006/relationships/image" Target="../media/image100.png"/><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20.png"/><Relationship Id="rId5" Type="http://schemas.openxmlformats.org/officeDocument/2006/relationships/image" Target="../media/image2.png"/><Relationship Id="rId4" Type="http://schemas.openxmlformats.org/officeDocument/2006/relationships/image" Target="../media/image4.png"/><Relationship Id="rId9"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2.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2.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24.png"/><Relationship Id="rId5" Type="http://schemas.openxmlformats.org/officeDocument/2006/relationships/image" Target="../media/image2.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8.xml"/><Relationship Id="rId5" Type="http://schemas.openxmlformats.org/officeDocument/2006/relationships/image" Target="../media/image2.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2.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8.jpg"/><Relationship Id="rId5"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00.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pic>
        <p:nvPicPr>
          <p:cNvPr id="41" name="Shape 41"/>
          <p:cNvPicPr preferRelativeResize="0"/>
          <p:nvPr/>
        </p:nvPicPr>
        <p:blipFill>
          <a:blip r:embed="rId3">
            <a:alphaModFix/>
          </a:blip>
          <a:stretch>
            <a:fillRect/>
          </a:stretch>
        </p:blipFill>
        <p:spPr>
          <a:xfrm>
            <a:off x="0" y="-2"/>
            <a:ext cx="9144000" cy="5020056"/>
          </a:xfrm>
          <a:prstGeom prst="rect">
            <a:avLst/>
          </a:prstGeom>
          <a:noFill/>
          <a:ln>
            <a:noFill/>
          </a:ln>
        </p:spPr>
      </p:pic>
      <p:sp>
        <p:nvSpPr>
          <p:cNvPr id="42" name="Shape 42"/>
          <p:cNvSpPr txBox="1">
            <a:spLocks noGrp="1"/>
          </p:cNvSpPr>
          <p:nvPr>
            <p:ph type="ctrTitle"/>
          </p:nvPr>
        </p:nvSpPr>
        <p:spPr>
          <a:xfrm>
            <a:off x="1625474" y="4705823"/>
            <a:ext cx="6637999" cy="1230193"/>
          </a:xfrm>
          <a:prstGeom prst="rect">
            <a:avLst/>
          </a:prstGeom>
        </p:spPr>
        <p:txBody>
          <a:bodyPr lIns="91425" tIns="91425" rIns="91425" bIns="91425" anchor="ctr" anchorCtr="0">
            <a:noAutofit/>
          </a:bodyPr>
          <a:lstStyle/>
          <a:p>
            <a:pPr lvl="0" indent="457200"/>
            <a:r>
              <a:rPr lang="en-GB" sz="3600" dirty="0" err="1">
                <a:solidFill>
                  <a:schemeClr val="accent1">
                    <a:lumMod val="50000"/>
                  </a:schemeClr>
                </a:solidFill>
                <a:latin typeface="Times New Roman" panose="02020603050405020304" pitchFamily="18" charset="0"/>
                <a:cs typeface="Times New Roman" panose="02020603050405020304" pitchFamily="18" charset="0"/>
              </a:rPr>
              <a:t>WhammyPlug</a:t>
            </a:r>
            <a:endParaRPr lang="en-GB" sz="3600"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44" name="Shape 44"/>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45" name="Shape 45"/>
          <p:cNvPicPr preferRelativeResize="0"/>
          <p:nvPr/>
        </p:nvPicPr>
        <p:blipFill>
          <a:blip r:embed="rId4">
            <a:alphaModFix/>
          </a:blip>
          <a:stretch>
            <a:fillRect/>
          </a:stretch>
        </p:blipFill>
        <p:spPr>
          <a:xfrm>
            <a:off x="0" y="6571225"/>
            <a:ext cx="9144000" cy="286775"/>
          </a:xfrm>
          <a:prstGeom prst="rect">
            <a:avLst/>
          </a:prstGeom>
          <a:noFill/>
          <a:ln>
            <a:noFill/>
          </a:ln>
        </p:spPr>
      </p:pic>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8" y="174815"/>
            <a:ext cx="7760899" cy="498599"/>
          </a:xfrm>
          <a:prstGeom prst="rect">
            <a:avLst/>
          </a:prstGeom>
        </p:spPr>
        <p:txBody>
          <a:bodyPr lIns="91425" tIns="91425" rIns="91425" bIns="91425" anchor="b" anchorCtr="0">
            <a:noAutofit/>
          </a:bodyPr>
          <a:lstStyle/>
          <a:p>
            <a:pPr lvl="0" algn="ctr" rtl="0">
              <a:spcBef>
                <a:spcPts val="0"/>
              </a:spcBef>
              <a:buNone/>
            </a:pPr>
            <a:r>
              <a:rPr lang="it-IT" sz="3000" dirty="0">
                <a:solidFill>
                  <a:srgbClr val="003366"/>
                </a:solidFill>
                <a:latin typeface="Times New Roman" panose="02020603050405020304" pitchFamily="18" charset="0"/>
                <a:cs typeface="Times New Roman" panose="02020603050405020304" pitchFamily="18" charset="0"/>
              </a:rPr>
              <a:t>Report 1 – Test </a:t>
            </a:r>
            <a:r>
              <a:rPr lang="it-IT" sz="3000" dirty="0" err="1">
                <a:solidFill>
                  <a:srgbClr val="003366"/>
                </a:solidFill>
                <a:latin typeface="Times New Roman" panose="02020603050405020304" pitchFamily="18" charset="0"/>
                <a:cs typeface="Times New Roman" panose="02020603050405020304" pitchFamily="18" charset="0"/>
              </a:rPr>
              <a:t>signal</a:t>
            </a:r>
            <a:r>
              <a:rPr lang="it-IT" sz="3000" dirty="0">
                <a:solidFill>
                  <a:srgbClr val="003366"/>
                </a:solidFill>
                <a:latin typeface="Times New Roman" panose="02020603050405020304" pitchFamily="18" charset="0"/>
                <a:cs typeface="Times New Roman" panose="02020603050405020304" pitchFamily="18" charset="0"/>
              </a:rPr>
              <a:t> +8th </a:t>
            </a:r>
            <a:r>
              <a:rPr lang="it-IT" sz="3000" dirty="0" err="1">
                <a:solidFill>
                  <a:srgbClr val="003366"/>
                </a:solidFill>
                <a:latin typeface="Times New Roman" panose="02020603050405020304" pitchFamily="18" charset="0"/>
                <a:cs typeface="Times New Roman" panose="02020603050405020304" pitchFamily="18" charset="0"/>
              </a:rPr>
              <a:t>interval</a:t>
            </a:r>
            <a:endParaRPr lang="en-GB" sz="3000" dirty="0">
              <a:solidFill>
                <a:srgbClr val="003366"/>
              </a:solidFill>
              <a:latin typeface="Times New Roman" panose="02020603050405020304" pitchFamily="18" charset="0"/>
              <a:cs typeface="Times New Roman" panose="02020603050405020304" pitchFamily="18" charset="0"/>
            </a:endParaRP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pic>
        <p:nvPicPr>
          <p:cNvPr id="4" name="Immagine 3">
            <a:extLst>
              <a:ext uri="{FF2B5EF4-FFF2-40B4-BE49-F238E27FC236}">
                <a16:creationId xmlns:a16="http://schemas.microsoft.com/office/drawing/2014/main" id="{8B5AA8FA-B57B-43D7-8884-9541219D7D07}"/>
              </a:ext>
            </a:extLst>
          </p:cNvPr>
          <p:cNvPicPr>
            <a:picLocks noChangeAspect="1"/>
          </p:cNvPicPr>
          <p:nvPr/>
        </p:nvPicPr>
        <p:blipFill>
          <a:blip r:embed="rId6"/>
          <a:srcRect/>
          <a:stretch/>
        </p:blipFill>
        <p:spPr>
          <a:xfrm>
            <a:off x="0" y="728010"/>
            <a:ext cx="9144000" cy="4807076"/>
          </a:xfrm>
          <a:prstGeom prst="rect">
            <a:avLst/>
          </a:prstGeom>
        </p:spPr>
      </p:pic>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17101600-6F08-4CD4-86F2-167DA39ADE4B}"/>
                  </a:ext>
                </a:extLst>
              </p:cNvPr>
              <p:cNvSpPr txBox="1"/>
              <p:nvPr/>
            </p:nvSpPr>
            <p:spPr>
              <a:xfrm>
                <a:off x="691548" y="5654296"/>
                <a:ext cx="1353769" cy="7977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it-IT" i="1" smtClean="0">
                              <a:latin typeface="Cambria Math" panose="02040503050406030204" pitchFamily="18" charset="0"/>
                            </a:rPr>
                          </m:ctrlPr>
                        </m:dPr>
                        <m:e>
                          <m:eqArr>
                            <m:eqArrPr>
                              <m:ctrlPr>
                                <a:rPr lang="it-IT" i="1" smtClean="0">
                                  <a:latin typeface="Cambria Math" panose="02040503050406030204" pitchFamily="18" charset="0"/>
                                </a:rPr>
                              </m:ctrlPr>
                            </m:eqArrPr>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𝐼</m:t>
                                  </m:r>
                                </m:sup>
                              </m:sSubSup>
                              <m:r>
                                <a:rPr lang="it-IT" b="0" i="1" smtClean="0">
                                  <a:latin typeface="Cambria Math" panose="02040503050406030204" pitchFamily="18" charset="0"/>
                                </a:rPr>
                                <m:t>=2.00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1</m:t>
                                  </m:r>
                                </m:sub>
                                <m:sup>
                                  <m:r>
                                    <a:rPr lang="it-IT" b="0" i="1" smtClean="0">
                                      <a:latin typeface="Cambria Math" panose="02040503050406030204" pitchFamily="18" charset="0"/>
                                    </a:rPr>
                                    <m:t>𝐼</m:t>
                                  </m:r>
                                </m:sup>
                              </m:sSubSup>
                              <m:r>
                                <a:rPr lang="it-IT" b="0" i="1" smtClean="0">
                                  <a:latin typeface="Cambria Math" panose="02040503050406030204" pitchFamily="18" charset="0"/>
                                </a:rPr>
                                <m:t>=6.00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2</m:t>
                                  </m:r>
                                </m:sub>
                                <m:sup>
                                  <m:r>
                                    <a:rPr lang="it-IT" b="0" i="1" smtClean="0">
                                      <a:latin typeface="Cambria Math" panose="02040503050406030204" pitchFamily="18" charset="0"/>
                                    </a:rPr>
                                    <m:t>𝐼</m:t>
                                  </m:r>
                                </m:sup>
                              </m:sSubSup>
                              <m:r>
                                <a:rPr lang="it-IT" b="0" i="1" smtClean="0">
                                  <a:latin typeface="Cambria Math" panose="02040503050406030204" pitchFamily="18" charset="0"/>
                                </a:rPr>
                                <m:t>=10.00</m:t>
                              </m:r>
                              <m:r>
                                <a:rPr lang="it-IT" b="0" i="1" smtClean="0">
                                  <a:latin typeface="Cambria Math" panose="02040503050406030204" pitchFamily="18" charset="0"/>
                                </a:rPr>
                                <m:t>𝐾𝐻𝑧</m:t>
                              </m:r>
                            </m:e>
                          </m:eqArr>
                        </m:e>
                      </m:d>
                    </m:oMath>
                  </m:oMathPara>
                </a14:m>
                <a:endParaRPr lang="it-IT" dirty="0"/>
              </a:p>
            </p:txBody>
          </p:sp>
        </mc:Choice>
        <mc:Fallback xmlns="">
          <p:sp>
            <p:nvSpPr>
              <p:cNvPr id="5" name="CasellaDiTesto 4">
                <a:extLst>
                  <a:ext uri="{FF2B5EF4-FFF2-40B4-BE49-F238E27FC236}">
                    <a16:creationId xmlns:a16="http://schemas.microsoft.com/office/drawing/2014/main" id="{17101600-6F08-4CD4-86F2-167DA39ADE4B}"/>
                  </a:ext>
                </a:extLst>
              </p:cNvPr>
              <p:cNvSpPr txBox="1">
                <a:spLocks noRot="1" noChangeAspect="1" noMove="1" noResize="1" noEditPoints="1" noAdjustHandles="1" noChangeArrowheads="1" noChangeShapeType="1" noTextEdit="1"/>
              </p:cNvSpPr>
              <p:nvPr/>
            </p:nvSpPr>
            <p:spPr>
              <a:xfrm>
                <a:off x="691548" y="5654296"/>
                <a:ext cx="1353769" cy="797719"/>
              </a:xfrm>
              <a:prstGeom prst="rect">
                <a:avLst/>
              </a:prstGeom>
              <a:blipFill>
                <a:blip r:embed="rId7"/>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10" name="CasellaDiTesto 9">
                <a:extLst>
                  <a:ext uri="{FF2B5EF4-FFF2-40B4-BE49-F238E27FC236}">
                    <a16:creationId xmlns:a16="http://schemas.microsoft.com/office/drawing/2014/main" id="{74B035FE-E5F4-433B-9847-23587AB2873B}"/>
                  </a:ext>
                </a:extLst>
              </p:cNvPr>
              <p:cNvSpPr txBox="1"/>
              <p:nvPr/>
            </p:nvSpPr>
            <p:spPr>
              <a:xfrm>
                <a:off x="6461709" y="5648617"/>
                <a:ext cx="1990738" cy="7977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it-IT" i="1" smtClean="0">
                              <a:latin typeface="Cambria Math" panose="02040503050406030204" pitchFamily="18" charset="0"/>
                            </a:rPr>
                          </m:ctrlPr>
                        </m:dPr>
                        <m:e>
                          <m:eqArr>
                            <m:eqArrPr>
                              <m:ctrlPr>
                                <a:rPr lang="it-IT" i="1" smtClean="0">
                                  <a:latin typeface="Cambria Math" panose="02040503050406030204" pitchFamily="18" charset="0"/>
                                </a:rPr>
                              </m:ctrlPr>
                            </m:eqArrPr>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𝛼</m:t>
                                  </m:r>
                                </m:e>
                                <m:sub>
                                  <m:r>
                                    <a:rPr lang="it-IT" b="0" i="1" smtClean="0">
                                      <a:latin typeface="Cambria Math" panose="02040503050406030204" pitchFamily="18" charset="0"/>
                                    </a:rPr>
                                    <m:t>8</m:t>
                                  </m:r>
                                </m:sub>
                              </m:sSub>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𝐼</m:t>
                                  </m:r>
                                </m:sup>
                              </m:sSubSup>
                              <m:r>
                                <a:rPr lang="it-IT" b="0"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rPr>
                                <m:t>4.00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1</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i="1">
                                      <a:latin typeface="Cambria Math" panose="02040503050406030204" pitchFamily="18" charset="0"/>
                                    </a:rPr>
                                    <m:t>𝛼</m:t>
                                  </m:r>
                                </m:e>
                                <m:sub>
                                  <m:r>
                                    <a:rPr lang="it-IT" b="0" i="1" smtClean="0">
                                      <a:latin typeface="Cambria Math" panose="02040503050406030204" pitchFamily="18" charset="0"/>
                                    </a:rPr>
                                    <m:t>8</m:t>
                                  </m:r>
                                </m:sub>
                              </m:sSub>
                              <m:sSubSup>
                                <m:sSubSupPr>
                                  <m:ctrlPr>
                                    <a:rPr lang="it-IT" i="1">
                                      <a:latin typeface="Cambria Math" panose="02040503050406030204" pitchFamily="18" charset="0"/>
                                    </a:rPr>
                                  </m:ctrlPr>
                                </m:sSubSupPr>
                                <m:e>
                                  <m:r>
                                    <a:rPr lang="it-IT" i="1">
                                      <a:latin typeface="Cambria Math" panose="02040503050406030204" pitchFamily="18" charset="0"/>
                                    </a:rPr>
                                    <m:t>𝑓</m:t>
                                  </m:r>
                                </m:e>
                                <m:sub>
                                  <m:r>
                                    <a:rPr lang="it-IT" b="0" i="1" smtClean="0">
                                      <a:latin typeface="Cambria Math" panose="02040503050406030204" pitchFamily="18" charset="0"/>
                                    </a:rPr>
                                    <m:t>1</m:t>
                                  </m:r>
                                </m:sub>
                                <m:sup>
                                  <m:r>
                                    <a:rPr lang="it-IT" i="1">
                                      <a:latin typeface="Cambria Math" panose="02040503050406030204" pitchFamily="18" charset="0"/>
                                    </a:rPr>
                                    <m:t>𝐼</m:t>
                                  </m:r>
                                </m:sup>
                              </m:sSubSup>
                              <m:r>
                                <a:rPr lang="it-IT" b="0"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rPr>
                                <m:t>12.00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2</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i="1">
                                      <a:latin typeface="Cambria Math" panose="02040503050406030204" pitchFamily="18" charset="0"/>
                                    </a:rPr>
                                    <m:t>𝛼</m:t>
                                  </m:r>
                                </m:e>
                                <m:sub>
                                  <m:r>
                                    <a:rPr lang="it-IT" b="0" i="1" smtClean="0">
                                      <a:latin typeface="Cambria Math" panose="02040503050406030204" pitchFamily="18" charset="0"/>
                                    </a:rPr>
                                    <m:t>8</m:t>
                                  </m:r>
                                </m:sub>
                              </m:sSub>
                              <m:sSubSup>
                                <m:sSubSupPr>
                                  <m:ctrlPr>
                                    <a:rPr lang="it-IT" i="1">
                                      <a:latin typeface="Cambria Math" panose="02040503050406030204" pitchFamily="18" charset="0"/>
                                    </a:rPr>
                                  </m:ctrlPr>
                                </m:sSubSupPr>
                                <m:e>
                                  <m:r>
                                    <a:rPr lang="it-IT" i="1">
                                      <a:latin typeface="Cambria Math" panose="02040503050406030204" pitchFamily="18" charset="0"/>
                                    </a:rPr>
                                    <m:t>𝑓</m:t>
                                  </m:r>
                                </m:e>
                                <m:sub>
                                  <m:r>
                                    <a:rPr lang="it-IT" b="0" i="1" smtClean="0">
                                      <a:latin typeface="Cambria Math" panose="02040503050406030204" pitchFamily="18" charset="0"/>
                                    </a:rPr>
                                    <m:t>2</m:t>
                                  </m:r>
                                </m:sub>
                                <m:sup>
                                  <m:r>
                                    <a:rPr lang="it-IT" i="1">
                                      <a:latin typeface="Cambria Math" panose="02040503050406030204" pitchFamily="18" charset="0"/>
                                    </a:rPr>
                                    <m:t>𝐼</m:t>
                                  </m:r>
                                </m:sup>
                              </m:sSubSup>
                              <m:r>
                                <a:rPr lang="it-IT" b="0"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rPr>
                                <m:t>20.00</m:t>
                              </m:r>
                              <m:r>
                                <a:rPr lang="it-IT" b="0" i="1" smtClean="0">
                                  <a:latin typeface="Cambria Math" panose="02040503050406030204" pitchFamily="18" charset="0"/>
                                </a:rPr>
                                <m:t>𝐾𝐻𝑧</m:t>
                              </m:r>
                            </m:e>
                          </m:eqArr>
                        </m:e>
                      </m:d>
                    </m:oMath>
                  </m:oMathPara>
                </a14:m>
                <a:endParaRPr lang="it-IT" dirty="0"/>
              </a:p>
            </p:txBody>
          </p:sp>
        </mc:Choice>
        <mc:Fallback xmlns="">
          <p:sp>
            <p:nvSpPr>
              <p:cNvPr id="10" name="CasellaDiTesto 9">
                <a:extLst>
                  <a:ext uri="{FF2B5EF4-FFF2-40B4-BE49-F238E27FC236}">
                    <a16:creationId xmlns:a16="http://schemas.microsoft.com/office/drawing/2014/main" id="{74B035FE-E5F4-433B-9847-23587AB2873B}"/>
                  </a:ext>
                </a:extLst>
              </p:cNvPr>
              <p:cNvSpPr txBox="1">
                <a:spLocks noRot="1" noChangeAspect="1" noMove="1" noResize="1" noEditPoints="1" noAdjustHandles="1" noChangeArrowheads="1" noChangeShapeType="1" noTextEdit="1"/>
              </p:cNvSpPr>
              <p:nvPr/>
            </p:nvSpPr>
            <p:spPr>
              <a:xfrm>
                <a:off x="6461709" y="5648617"/>
                <a:ext cx="1990738" cy="797719"/>
              </a:xfrm>
              <a:prstGeom prst="rect">
                <a:avLst/>
              </a:prstGeom>
              <a:blipFill>
                <a:blip r:embed="rId8"/>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 name="Freccia a destra 1">
                <a:extLst>
                  <a:ext uri="{FF2B5EF4-FFF2-40B4-BE49-F238E27FC236}">
                    <a16:creationId xmlns:a16="http://schemas.microsoft.com/office/drawing/2014/main" id="{6EFCE369-7879-4592-94C3-C4C0239574D0}"/>
                  </a:ext>
                </a:extLst>
              </p:cNvPr>
              <p:cNvSpPr/>
              <p:nvPr/>
            </p:nvSpPr>
            <p:spPr>
              <a:xfrm>
                <a:off x="2211988" y="5696025"/>
                <a:ext cx="4083050" cy="7142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𝛼</m:t>
                          </m:r>
                        </m:e>
                        <m:sub>
                          <m:r>
                            <a:rPr lang="it-IT" b="0" i="1" smtClean="0">
                              <a:latin typeface="Cambria Math" panose="02040503050406030204" pitchFamily="18" charset="0"/>
                            </a:rPr>
                            <m:t>8</m:t>
                          </m:r>
                        </m:sub>
                      </m:sSub>
                      <m:r>
                        <a:rPr lang="it-IT" b="0" i="1" smtClean="0">
                          <a:latin typeface="Cambria Math" panose="02040503050406030204" pitchFamily="18" charset="0"/>
                        </a:rPr>
                        <m:t>=</m:t>
                      </m:r>
                      <m:sSup>
                        <m:sSupPr>
                          <m:ctrlPr>
                            <a:rPr lang="it-IT" b="0" i="1" smtClean="0">
                              <a:latin typeface="Cambria Math" panose="02040503050406030204" pitchFamily="18" charset="0"/>
                            </a:rPr>
                          </m:ctrlPr>
                        </m:sSupPr>
                        <m:e>
                          <m:d>
                            <m:dPr>
                              <m:ctrlPr>
                                <a:rPr lang="it-IT" b="0" i="1" smtClean="0">
                                  <a:latin typeface="Cambria Math" panose="02040503050406030204" pitchFamily="18" charset="0"/>
                                </a:rPr>
                              </m:ctrlPr>
                            </m:dPr>
                            <m:e>
                              <m:rad>
                                <m:radPr>
                                  <m:ctrlPr>
                                    <a:rPr lang="it-IT" b="0" i="1" smtClean="0">
                                      <a:latin typeface="Cambria Math" panose="02040503050406030204" pitchFamily="18" charset="0"/>
                                    </a:rPr>
                                  </m:ctrlPr>
                                </m:radPr>
                                <m:deg>
                                  <m:r>
                                    <m:rPr>
                                      <m:brk m:alnAt="7"/>
                                    </m:rPr>
                                    <a:rPr lang="it-IT" b="0" i="1" smtClean="0">
                                      <a:latin typeface="Cambria Math" panose="02040503050406030204" pitchFamily="18" charset="0"/>
                                    </a:rPr>
                                    <m:t>1</m:t>
                                  </m:r>
                                  <m:r>
                                    <a:rPr lang="it-IT" b="0" i="1" smtClean="0">
                                      <a:latin typeface="Cambria Math" panose="02040503050406030204" pitchFamily="18" charset="0"/>
                                    </a:rPr>
                                    <m:t>2</m:t>
                                  </m:r>
                                </m:deg>
                                <m:e>
                                  <m:r>
                                    <a:rPr lang="it-IT" b="0" i="1" smtClean="0">
                                      <a:latin typeface="Cambria Math" panose="02040503050406030204" pitchFamily="18" charset="0"/>
                                    </a:rPr>
                                    <m:t>2</m:t>
                                  </m:r>
                                </m:e>
                              </m:rad>
                            </m:e>
                          </m:d>
                        </m:e>
                        <m:sup>
                          <m:r>
                            <a:rPr lang="it-IT" b="0" i="1" smtClean="0">
                              <a:latin typeface="Cambria Math" panose="02040503050406030204" pitchFamily="18" charset="0"/>
                            </a:rPr>
                            <m:t>𝐻𝑇</m:t>
                          </m:r>
                          <m:d>
                            <m:dPr>
                              <m:ctrlPr>
                                <a:rPr lang="it-IT" i="1">
                                  <a:latin typeface="Cambria Math" panose="02040503050406030204" pitchFamily="18" charset="0"/>
                                </a:rPr>
                              </m:ctrlPr>
                            </m:dPr>
                            <m:e>
                              <m:r>
                                <a:rPr lang="it-IT" i="1">
                                  <a:latin typeface="Cambria Math" panose="02040503050406030204" pitchFamily="18" charset="0"/>
                                </a:rPr>
                                <m:t>8</m:t>
                              </m:r>
                            </m:e>
                          </m:d>
                        </m:sup>
                      </m:sSup>
                      <m:r>
                        <a:rPr lang="it-IT" b="0" i="1" smtClean="0">
                          <a:latin typeface="Cambria Math" panose="02040503050406030204" pitchFamily="18" charset="0"/>
                        </a:rPr>
                        <m:t>=</m:t>
                      </m:r>
                      <m:sSup>
                        <m:sSupPr>
                          <m:ctrlPr>
                            <a:rPr lang="it-IT" i="1">
                              <a:latin typeface="Cambria Math" panose="02040503050406030204" pitchFamily="18" charset="0"/>
                            </a:rPr>
                          </m:ctrlPr>
                        </m:sSupPr>
                        <m:e>
                          <m:d>
                            <m:dPr>
                              <m:ctrlPr>
                                <a:rPr lang="it-IT" i="1">
                                  <a:latin typeface="Cambria Math" panose="02040503050406030204" pitchFamily="18" charset="0"/>
                                </a:rPr>
                              </m:ctrlPr>
                            </m:dPr>
                            <m:e>
                              <m:rad>
                                <m:radPr>
                                  <m:ctrlPr>
                                    <a:rPr lang="it-IT" i="1">
                                      <a:latin typeface="Cambria Math" panose="02040503050406030204" pitchFamily="18" charset="0"/>
                                    </a:rPr>
                                  </m:ctrlPr>
                                </m:radPr>
                                <m:deg>
                                  <m:r>
                                    <m:rPr>
                                      <m:brk m:alnAt="7"/>
                                    </m:rPr>
                                    <a:rPr lang="it-IT" i="1">
                                      <a:latin typeface="Cambria Math" panose="02040503050406030204" pitchFamily="18" charset="0"/>
                                    </a:rPr>
                                    <m:t>1</m:t>
                                  </m:r>
                                  <m:r>
                                    <a:rPr lang="it-IT" i="1">
                                      <a:latin typeface="Cambria Math" panose="02040503050406030204" pitchFamily="18" charset="0"/>
                                    </a:rPr>
                                    <m:t>2</m:t>
                                  </m:r>
                                </m:deg>
                                <m:e>
                                  <m:r>
                                    <a:rPr lang="it-IT" i="1">
                                      <a:latin typeface="Cambria Math" panose="02040503050406030204" pitchFamily="18" charset="0"/>
                                    </a:rPr>
                                    <m:t>2</m:t>
                                  </m:r>
                                </m:e>
                              </m:rad>
                            </m:e>
                          </m:d>
                        </m:e>
                        <m:sup>
                          <m:r>
                            <a:rPr lang="it-IT" b="0" i="1" smtClean="0">
                              <a:latin typeface="Cambria Math" panose="02040503050406030204" pitchFamily="18" charset="0"/>
                            </a:rPr>
                            <m:t>12</m:t>
                          </m:r>
                        </m:sup>
                      </m:sSup>
                      <m:r>
                        <a:rPr lang="it-IT" b="0" i="1" smtClean="0">
                          <a:latin typeface="Cambria Math" panose="02040503050406030204" pitchFamily="18" charset="0"/>
                        </a:rPr>
                        <m:t>=2</m:t>
                      </m:r>
                    </m:oMath>
                  </m:oMathPara>
                </a14:m>
                <a:endParaRPr lang="it-IT" dirty="0"/>
              </a:p>
            </p:txBody>
          </p:sp>
        </mc:Choice>
        <mc:Fallback xmlns="">
          <p:sp>
            <p:nvSpPr>
              <p:cNvPr id="2" name="Freccia a destra 1">
                <a:extLst>
                  <a:ext uri="{FF2B5EF4-FFF2-40B4-BE49-F238E27FC236}">
                    <a16:creationId xmlns:a16="http://schemas.microsoft.com/office/drawing/2014/main" id="{6EFCE369-7879-4592-94C3-C4C0239574D0}"/>
                  </a:ext>
                </a:extLst>
              </p:cNvPr>
              <p:cNvSpPr>
                <a:spLocks noRot="1" noChangeAspect="1" noMove="1" noResize="1" noEditPoints="1" noAdjustHandles="1" noChangeArrowheads="1" noChangeShapeType="1" noTextEdit="1"/>
              </p:cNvSpPr>
              <p:nvPr/>
            </p:nvSpPr>
            <p:spPr>
              <a:xfrm>
                <a:off x="2211988" y="5696025"/>
                <a:ext cx="4083050" cy="714260"/>
              </a:xfrm>
              <a:prstGeom prst="rightArrow">
                <a:avLst/>
              </a:prstGeom>
              <a:blipFill>
                <a:blip r:embed="rId9"/>
                <a:stretch>
                  <a:fillRect/>
                </a:stretch>
              </a:blipFill>
            </p:spPr>
            <p:txBody>
              <a:bodyPr/>
              <a:lstStyle/>
              <a:p>
                <a:r>
                  <a:rPr lang="it-IT">
                    <a:noFill/>
                  </a:rPr>
                  <a:t> </a:t>
                </a:r>
              </a:p>
            </p:txBody>
          </p:sp>
        </mc:Fallback>
      </mc:AlternateContent>
      <p:cxnSp>
        <p:nvCxnSpPr>
          <p:cNvPr id="6" name="Connettore diritto 5">
            <a:extLst>
              <a:ext uri="{FF2B5EF4-FFF2-40B4-BE49-F238E27FC236}">
                <a16:creationId xmlns:a16="http://schemas.microsoft.com/office/drawing/2014/main" id="{895C7CAF-1F7D-4FEB-8057-AB49B898DB95}"/>
              </a:ext>
            </a:extLst>
          </p:cNvPr>
          <p:cNvCxnSpPr>
            <a:cxnSpLocks/>
          </p:cNvCxnSpPr>
          <p:nvPr/>
        </p:nvCxnSpPr>
        <p:spPr>
          <a:xfrm>
            <a:off x="6643688" y="1102518"/>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Connettore diritto 14">
            <a:extLst>
              <a:ext uri="{FF2B5EF4-FFF2-40B4-BE49-F238E27FC236}">
                <a16:creationId xmlns:a16="http://schemas.microsoft.com/office/drawing/2014/main" id="{7771CDD2-693E-4A92-8BD7-6127B033A8BD}"/>
              </a:ext>
            </a:extLst>
          </p:cNvPr>
          <p:cNvCxnSpPr>
            <a:cxnSpLocks/>
          </p:cNvCxnSpPr>
          <p:nvPr/>
        </p:nvCxnSpPr>
        <p:spPr>
          <a:xfrm>
            <a:off x="6643687" y="1895475"/>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Connettore diritto 15">
            <a:extLst>
              <a:ext uri="{FF2B5EF4-FFF2-40B4-BE49-F238E27FC236}">
                <a16:creationId xmlns:a16="http://schemas.microsoft.com/office/drawing/2014/main" id="{D72C8B73-A350-4802-9E90-9C2F7B3F0C18}"/>
              </a:ext>
            </a:extLst>
          </p:cNvPr>
          <p:cNvCxnSpPr>
            <a:cxnSpLocks/>
          </p:cNvCxnSpPr>
          <p:nvPr/>
        </p:nvCxnSpPr>
        <p:spPr>
          <a:xfrm>
            <a:off x="6643687" y="2690812"/>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6000673"/>
      </p:ext>
    </p:extLst>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8" y="174815"/>
            <a:ext cx="7760899" cy="498599"/>
          </a:xfrm>
          <a:prstGeom prst="rect">
            <a:avLst/>
          </a:prstGeom>
        </p:spPr>
        <p:txBody>
          <a:bodyPr lIns="91425" tIns="91425" rIns="91425" bIns="91425" anchor="b" anchorCtr="0">
            <a:noAutofit/>
          </a:bodyPr>
          <a:lstStyle/>
          <a:p>
            <a:pPr lvl="0" algn="ctr" rtl="0">
              <a:spcBef>
                <a:spcPts val="0"/>
              </a:spcBef>
              <a:buNone/>
            </a:pPr>
            <a:r>
              <a:rPr lang="it-IT" sz="3000" dirty="0">
                <a:solidFill>
                  <a:srgbClr val="003366"/>
                </a:solidFill>
                <a:latin typeface="Times New Roman" panose="02020603050405020304" pitchFamily="18" charset="0"/>
                <a:cs typeface="Times New Roman" panose="02020603050405020304" pitchFamily="18" charset="0"/>
              </a:rPr>
              <a:t>Report 1 – Test </a:t>
            </a:r>
            <a:r>
              <a:rPr lang="it-IT" sz="3000" dirty="0" err="1">
                <a:solidFill>
                  <a:srgbClr val="003366"/>
                </a:solidFill>
                <a:latin typeface="Times New Roman" panose="02020603050405020304" pitchFamily="18" charset="0"/>
                <a:cs typeface="Times New Roman" panose="02020603050405020304" pitchFamily="18" charset="0"/>
              </a:rPr>
              <a:t>signal</a:t>
            </a:r>
            <a:r>
              <a:rPr lang="it-IT" sz="3000" dirty="0">
                <a:solidFill>
                  <a:srgbClr val="003366"/>
                </a:solidFill>
                <a:latin typeface="Times New Roman" panose="02020603050405020304" pitchFamily="18" charset="0"/>
                <a:cs typeface="Times New Roman" panose="02020603050405020304" pitchFamily="18" charset="0"/>
              </a:rPr>
              <a:t> +5th </a:t>
            </a:r>
            <a:r>
              <a:rPr lang="it-IT" sz="3000" dirty="0" err="1">
                <a:solidFill>
                  <a:srgbClr val="003366"/>
                </a:solidFill>
                <a:latin typeface="Times New Roman" panose="02020603050405020304" pitchFamily="18" charset="0"/>
                <a:cs typeface="Times New Roman" panose="02020603050405020304" pitchFamily="18" charset="0"/>
              </a:rPr>
              <a:t>interval</a:t>
            </a:r>
            <a:endParaRPr lang="en-GB" sz="3000" dirty="0">
              <a:solidFill>
                <a:srgbClr val="003366"/>
              </a:solidFill>
              <a:latin typeface="Times New Roman" panose="02020603050405020304" pitchFamily="18" charset="0"/>
              <a:cs typeface="Times New Roman" panose="02020603050405020304" pitchFamily="18" charset="0"/>
            </a:endParaRP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pic>
        <p:nvPicPr>
          <p:cNvPr id="4" name="Immagine 3">
            <a:extLst>
              <a:ext uri="{FF2B5EF4-FFF2-40B4-BE49-F238E27FC236}">
                <a16:creationId xmlns:a16="http://schemas.microsoft.com/office/drawing/2014/main" id="{8B5AA8FA-B57B-43D7-8884-9541219D7D07}"/>
              </a:ext>
            </a:extLst>
          </p:cNvPr>
          <p:cNvPicPr>
            <a:picLocks noChangeAspect="1"/>
          </p:cNvPicPr>
          <p:nvPr/>
        </p:nvPicPr>
        <p:blipFill>
          <a:blip r:embed="rId6"/>
          <a:srcRect/>
          <a:stretch/>
        </p:blipFill>
        <p:spPr>
          <a:xfrm>
            <a:off x="0" y="728010"/>
            <a:ext cx="9143999" cy="4807076"/>
          </a:xfrm>
          <a:prstGeom prst="rect">
            <a:avLst/>
          </a:prstGeom>
        </p:spPr>
      </p:pic>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17101600-6F08-4CD4-86F2-167DA39ADE4B}"/>
                  </a:ext>
                </a:extLst>
              </p:cNvPr>
              <p:cNvSpPr txBox="1"/>
              <p:nvPr/>
            </p:nvSpPr>
            <p:spPr>
              <a:xfrm>
                <a:off x="691548" y="5654296"/>
                <a:ext cx="1353769" cy="7977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it-IT" i="1" smtClean="0">
                              <a:latin typeface="Cambria Math" panose="02040503050406030204" pitchFamily="18" charset="0"/>
                            </a:rPr>
                          </m:ctrlPr>
                        </m:dPr>
                        <m:e>
                          <m:eqArr>
                            <m:eqArrPr>
                              <m:ctrlPr>
                                <a:rPr lang="it-IT" i="1" smtClean="0">
                                  <a:latin typeface="Cambria Math" panose="02040503050406030204" pitchFamily="18" charset="0"/>
                                </a:rPr>
                              </m:ctrlPr>
                            </m:eqArrPr>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𝐼</m:t>
                                  </m:r>
                                </m:sup>
                              </m:sSubSup>
                              <m:r>
                                <a:rPr lang="it-IT" b="0" i="1" smtClean="0">
                                  <a:latin typeface="Cambria Math" panose="02040503050406030204" pitchFamily="18" charset="0"/>
                                </a:rPr>
                                <m:t>=2.00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1</m:t>
                                  </m:r>
                                </m:sub>
                                <m:sup>
                                  <m:r>
                                    <a:rPr lang="it-IT" b="0" i="1" smtClean="0">
                                      <a:latin typeface="Cambria Math" panose="02040503050406030204" pitchFamily="18" charset="0"/>
                                    </a:rPr>
                                    <m:t>𝐼</m:t>
                                  </m:r>
                                </m:sup>
                              </m:sSubSup>
                              <m:r>
                                <a:rPr lang="it-IT" b="0" i="1" smtClean="0">
                                  <a:latin typeface="Cambria Math" panose="02040503050406030204" pitchFamily="18" charset="0"/>
                                </a:rPr>
                                <m:t>=6.00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2</m:t>
                                  </m:r>
                                </m:sub>
                                <m:sup>
                                  <m:r>
                                    <a:rPr lang="it-IT" b="0" i="1" smtClean="0">
                                      <a:latin typeface="Cambria Math" panose="02040503050406030204" pitchFamily="18" charset="0"/>
                                    </a:rPr>
                                    <m:t>𝐼</m:t>
                                  </m:r>
                                </m:sup>
                              </m:sSubSup>
                              <m:r>
                                <a:rPr lang="it-IT" b="0" i="1" smtClean="0">
                                  <a:latin typeface="Cambria Math" panose="02040503050406030204" pitchFamily="18" charset="0"/>
                                </a:rPr>
                                <m:t>=10.00</m:t>
                              </m:r>
                              <m:r>
                                <a:rPr lang="it-IT" b="0" i="1" smtClean="0">
                                  <a:latin typeface="Cambria Math" panose="02040503050406030204" pitchFamily="18" charset="0"/>
                                </a:rPr>
                                <m:t>𝐾𝐻𝑧</m:t>
                              </m:r>
                            </m:e>
                          </m:eqArr>
                        </m:e>
                      </m:d>
                    </m:oMath>
                  </m:oMathPara>
                </a14:m>
                <a:endParaRPr lang="it-IT" dirty="0"/>
              </a:p>
            </p:txBody>
          </p:sp>
        </mc:Choice>
        <mc:Fallback xmlns="">
          <p:sp>
            <p:nvSpPr>
              <p:cNvPr id="5" name="CasellaDiTesto 4">
                <a:extLst>
                  <a:ext uri="{FF2B5EF4-FFF2-40B4-BE49-F238E27FC236}">
                    <a16:creationId xmlns:a16="http://schemas.microsoft.com/office/drawing/2014/main" id="{17101600-6F08-4CD4-86F2-167DA39ADE4B}"/>
                  </a:ext>
                </a:extLst>
              </p:cNvPr>
              <p:cNvSpPr txBox="1">
                <a:spLocks noRot="1" noChangeAspect="1" noMove="1" noResize="1" noEditPoints="1" noAdjustHandles="1" noChangeArrowheads="1" noChangeShapeType="1" noTextEdit="1"/>
              </p:cNvSpPr>
              <p:nvPr/>
            </p:nvSpPr>
            <p:spPr>
              <a:xfrm>
                <a:off x="691548" y="5654296"/>
                <a:ext cx="1353769" cy="797719"/>
              </a:xfrm>
              <a:prstGeom prst="rect">
                <a:avLst/>
              </a:prstGeom>
              <a:blipFill>
                <a:blip r:embed="rId7"/>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10" name="CasellaDiTesto 9">
                <a:extLst>
                  <a:ext uri="{FF2B5EF4-FFF2-40B4-BE49-F238E27FC236}">
                    <a16:creationId xmlns:a16="http://schemas.microsoft.com/office/drawing/2014/main" id="{74B035FE-E5F4-433B-9847-23587AB2873B}"/>
                  </a:ext>
                </a:extLst>
              </p:cNvPr>
              <p:cNvSpPr txBox="1"/>
              <p:nvPr/>
            </p:nvSpPr>
            <p:spPr>
              <a:xfrm>
                <a:off x="6461709" y="5648617"/>
                <a:ext cx="1884555" cy="7977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it-IT" i="1" smtClean="0">
                              <a:latin typeface="Cambria Math" panose="02040503050406030204" pitchFamily="18" charset="0"/>
                            </a:rPr>
                          </m:ctrlPr>
                        </m:dPr>
                        <m:e>
                          <m:eqArr>
                            <m:eqArrPr>
                              <m:ctrlPr>
                                <a:rPr lang="it-IT" i="1" smtClean="0">
                                  <a:latin typeface="Cambria Math" panose="02040503050406030204" pitchFamily="18" charset="0"/>
                                </a:rPr>
                              </m:ctrlPr>
                            </m:eqArrPr>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𝛼</m:t>
                                  </m:r>
                                </m:e>
                                <m:sub>
                                  <m:r>
                                    <a:rPr lang="it-IT" b="0" i="1" smtClean="0">
                                      <a:latin typeface="Cambria Math" panose="02040503050406030204" pitchFamily="18" charset="0"/>
                                    </a:rPr>
                                    <m:t>5</m:t>
                                  </m:r>
                                </m:sub>
                              </m:sSub>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𝐼</m:t>
                                  </m:r>
                                </m:sup>
                              </m:sSubSup>
                              <m:r>
                                <a:rPr lang="it-IT" b="0" i="1" smtClean="0">
                                  <a:latin typeface="Cambria Math" panose="02040503050406030204" pitchFamily="18" charset="0"/>
                                  <a:ea typeface="Cambria Math" panose="02040503050406030204" pitchFamily="18" charset="0"/>
                                </a:rPr>
                                <m:t>~2.99</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1</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i="1">
                                      <a:latin typeface="Cambria Math" panose="02040503050406030204" pitchFamily="18" charset="0"/>
                                    </a:rPr>
                                    <m:t>𝛼</m:t>
                                  </m:r>
                                </m:e>
                                <m:sub>
                                  <m:r>
                                    <a:rPr lang="it-IT" b="0" i="1" smtClean="0">
                                      <a:latin typeface="Cambria Math" panose="02040503050406030204" pitchFamily="18" charset="0"/>
                                    </a:rPr>
                                    <m:t>5</m:t>
                                  </m:r>
                                </m:sub>
                              </m:sSub>
                              <m:sSubSup>
                                <m:sSubSupPr>
                                  <m:ctrlPr>
                                    <a:rPr lang="it-IT" i="1">
                                      <a:latin typeface="Cambria Math" panose="02040503050406030204" pitchFamily="18" charset="0"/>
                                    </a:rPr>
                                  </m:ctrlPr>
                                </m:sSubSupPr>
                                <m:e>
                                  <m:r>
                                    <a:rPr lang="it-IT" i="1">
                                      <a:latin typeface="Cambria Math" panose="02040503050406030204" pitchFamily="18" charset="0"/>
                                    </a:rPr>
                                    <m:t>𝑓</m:t>
                                  </m:r>
                                </m:e>
                                <m:sub>
                                  <m:r>
                                    <a:rPr lang="it-IT" b="0" i="1" smtClean="0">
                                      <a:latin typeface="Cambria Math" panose="02040503050406030204" pitchFamily="18" charset="0"/>
                                    </a:rPr>
                                    <m:t>1</m:t>
                                  </m:r>
                                </m:sub>
                                <m:sup>
                                  <m:r>
                                    <a:rPr lang="it-IT" i="1">
                                      <a:latin typeface="Cambria Math" panose="02040503050406030204" pitchFamily="18" charset="0"/>
                                    </a:rPr>
                                    <m:t>𝐼</m:t>
                                  </m:r>
                                </m:sup>
                              </m:sSubSup>
                              <m:r>
                                <a:rPr lang="it-IT" i="1">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8.99</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2</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i="1">
                                      <a:latin typeface="Cambria Math" panose="02040503050406030204" pitchFamily="18" charset="0"/>
                                    </a:rPr>
                                    <m:t>𝛼</m:t>
                                  </m:r>
                                </m:e>
                                <m:sub>
                                  <m:r>
                                    <a:rPr lang="it-IT" b="0" i="1" smtClean="0">
                                      <a:latin typeface="Cambria Math" panose="02040503050406030204" pitchFamily="18" charset="0"/>
                                    </a:rPr>
                                    <m:t>5</m:t>
                                  </m:r>
                                </m:sub>
                              </m:sSub>
                              <m:sSubSup>
                                <m:sSubSupPr>
                                  <m:ctrlPr>
                                    <a:rPr lang="it-IT" i="1">
                                      <a:latin typeface="Cambria Math" panose="02040503050406030204" pitchFamily="18" charset="0"/>
                                    </a:rPr>
                                  </m:ctrlPr>
                                </m:sSubSupPr>
                                <m:e>
                                  <m:r>
                                    <a:rPr lang="it-IT" i="1">
                                      <a:latin typeface="Cambria Math" panose="02040503050406030204" pitchFamily="18" charset="0"/>
                                    </a:rPr>
                                    <m:t>𝑓</m:t>
                                  </m:r>
                                </m:e>
                                <m:sub>
                                  <m:r>
                                    <a:rPr lang="it-IT" b="0" i="1" smtClean="0">
                                      <a:latin typeface="Cambria Math" panose="02040503050406030204" pitchFamily="18" charset="0"/>
                                    </a:rPr>
                                    <m:t>2</m:t>
                                  </m:r>
                                </m:sub>
                                <m:sup>
                                  <m:r>
                                    <a:rPr lang="it-IT" i="1">
                                      <a:latin typeface="Cambria Math" panose="02040503050406030204" pitchFamily="18" charset="0"/>
                                    </a:rPr>
                                    <m:t>𝐼</m:t>
                                  </m:r>
                                </m:sup>
                              </m:sSubSup>
                              <m:r>
                                <a:rPr lang="it-IT" i="1">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14</m:t>
                              </m:r>
                              <m:r>
                                <a:rPr lang="it-IT" b="0" i="1" smtClean="0">
                                  <a:latin typeface="Cambria Math" panose="02040503050406030204" pitchFamily="18" charset="0"/>
                                </a:rPr>
                                <m:t>.98</m:t>
                              </m:r>
                              <m:r>
                                <a:rPr lang="it-IT" b="0" i="1" smtClean="0">
                                  <a:latin typeface="Cambria Math" panose="02040503050406030204" pitchFamily="18" charset="0"/>
                                </a:rPr>
                                <m:t>𝐾𝐻𝑧</m:t>
                              </m:r>
                            </m:e>
                          </m:eqArr>
                        </m:e>
                      </m:d>
                    </m:oMath>
                  </m:oMathPara>
                </a14:m>
                <a:endParaRPr lang="it-IT" dirty="0"/>
              </a:p>
            </p:txBody>
          </p:sp>
        </mc:Choice>
        <mc:Fallback xmlns="">
          <p:sp>
            <p:nvSpPr>
              <p:cNvPr id="10" name="CasellaDiTesto 9">
                <a:extLst>
                  <a:ext uri="{FF2B5EF4-FFF2-40B4-BE49-F238E27FC236}">
                    <a16:creationId xmlns:a16="http://schemas.microsoft.com/office/drawing/2014/main" id="{74B035FE-E5F4-433B-9847-23587AB2873B}"/>
                  </a:ext>
                </a:extLst>
              </p:cNvPr>
              <p:cNvSpPr txBox="1">
                <a:spLocks noRot="1" noChangeAspect="1" noMove="1" noResize="1" noEditPoints="1" noAdjustHandles="1" noChangeArrowheads="1" noChangeShapeType="1" noTextEdit="1"/>
              </p:cNvSpPr>
              <p:nvPr/>
            </p:nvSpPr>
            <p:spPr>
              <a:xfrm>
                <a:off x="6461709" y="5648617"/>
                <a:ext cx="1884555" cy="797719"/>
              </a:xfrm>
              <a:prstGeom prst="rect">
                <a:avLst/>
              </a:prstGeom>
              <a:blipFill>
                <a:blip r:embed="rId8"/>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 name="Freccia a destra 1">
                <a:extLst>
                  <a:ext uri="{FF2B5EF4-FFF2-40B4-BE49-F238E27FC236}">
                    <a16:creationId xmlns:a16="http://schemas.microsoft.com/office/drawing/2014/main" id="{6EFCE369-7879-4592-94C3-C4C0239574D0}"/>
                  </a:ext>
                </a:extLst>
              </p:cNvPr>
              <p:cNvSpPr/>
              <p:nvPr/>
            </p:nvSpPr>
            <p:spPr>
              <a:xfrm>
                <a:off x="2211988" y="5696025"/>
                <a:ext cx="4083050" cy="7142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𝛼</m:t>
                          </m:r>
                        </m:e>
                        <m:sub>
                          <m:r>
                            <a:rPr lang="it-IT" b="0" i="1" smtClean="0">
                              <a:latin typeface="Cambria Math" panose="02040503050406030204" pitchFamily="18" charset="0"/>
                            </a:rPr>
                            <m:t>5</m:t>
                          </m:r>
                        </m:sub>
                      </m:sSub>
                      <m:r>
                        <a:rPr lang="it-IT" b="0" i="1" smtClean="0">
                          <a:latin typeface="Cambria Math" panose="02040503050406030204" pitchFamily="18" charset="0"/>
                        </a:rPr>
                        <m:t>=</m:t>
                      </m:r>
                      <m:sSup>
                        <m:sSupPr>
                          <m:ctrlPr>
                            <a:rPr lang="it-IT" b="0" i="1" smtClean="0">
                              <a:latin typeface="Cambria Math" panose="02040503050406030204" pitchFamily="18" charset="0"/>
                            </a:rPr>
                          </m:ctrlPr>
                        </m:sSupPr>
                        <m:e>
                          <m:d>
                            <m:dPr>
                              <m:ctrlPr>
                                <a:rPr lang="it-IT" b="0" i="1" smtClean="0">
                                  <a:latin typeface="Cambria Math" panose="02040503050406030204" pitchFamily="18" charset="0"/>
                                </a:rPr>
                              </m:ctrlPr>
                            </m:dPr>
                            <m:e>
                              <m:rad>
                                <m:radPr>
                                  <m:ctrlPr>
                                    <a:rPr lang="it-IT" b="0" i="1" smtClean="0">
                                      <a:latin typeface="Cambria Math" panose="02040503050406030204" pitchFamily="18" charset="0"/>
                                    </a:rPr>
                                  </m:ctrlPr>
                                </m:radPr>
                                <m:deg>
                                  <m:r>
                                    <m:rPr>
                                      <m:brk m:alnAt="7"/>
                                    </m:rPr>
                                    <a:rPr lang="it-IT" b="0" i="1" smtClean="0">
                                      <a:latin typeface="Cambria Math" panose="02040503050406030204" pitchFamily="18" charset="0"/>
                                    </a:rPr>
                                    <m:t>1</m:t>
                                  </m:r>
                                  <m:r>
                                    <a:rPr lang="it-IT" b="0" i="1" smtClean="0">
                                      <a:latin typeface="Cambria Math" panose="02040503050406030204" pitchFamily="18" charset="0"/>
                                    </a:rPr>
                                    <m:t>2</m:t>
                                  </m:r>
                                </m:deg>
                                <m:e>
                                  <m:r>
                                    <a:rPr lang="it-IT" b="0" i="1" smtClean="0">
                                      <a:latin typeface="Cambria Math" panose="02040503050406030204" pitchFamily="18" charset="0"/>
                                    </a:rPr>
                                    <m:t>2</m:t>
                                  </m:r>
                                </m:e>
                              </m:rad>
                            </m:e>
                          </m:d>
                        </m:e>
                        <m:sup>
                          <m:r>
                            <a:rPr lang="it-IT" b="0" i="1" smtClean="0">
                              <a:latin typeface="Cambria Math" panose="02040503050406030204" pitchFamily="18" charset="0"/>
                            </a:rPr>
                            <m:t>𝐻𝑇</m:t>
                          </m:r>
                          <m:d>
                            <m:dPr>
                              <m:ctrlPr>
                                <a:rPr lang="it-IT" i="1">
                                  <a:latin typeface="Cambria Math" panose="02040503050406030204" pitchFamily="18" charset="0"/>
                                </a:rPr>
                              </m:ctrlPr>
                            </m:dPr>
                            <m:e>
                              <m:r>
                                <a:rPr lang="it-IT" b="0" i="1" smtClean="0">
                                  <a:latin typeface="Cambria Math" panose="02040503050406030204" pitchFamily="18" charset="0"/>
                                </a:rPr>
                                <m:t>5</m:t>
                              </m:r>
                            </m:e>
                          </m:d>
                        </m:sup>
                      </m:sSup>
                      <m:r>
                        <a:rPr lang="it-IT" b="0" i="1" smtClean="0">
                          <a:latin typeface="Cambria Math" panose="02040503050406030204" pitchFamily="18" charset="0"/>
                        </a:rPr>
                        <m:t>=</m:t>
                      </m:r>
                      <m:sSup>
                        <m:sSupPr>
                          <m:ctrlPr>
                            <a:rPr lang="it-IT" i="1">
                              <a:latin typeface="Cambria Math" panose="02040503050406030204" pitchFamily="18" charset="0"/>
                            </a:rPr>
                          </m:ctrlPr>
                        </m:sSupPr>
                        <m:e>
                          <m:d>
                            <m:dPr>
                              <m:ctrlPr>
                                <a:rPr lang="it-IT" i="1">
                                  <a:latin typeface="Cambria Math" panose="02040503050406030204" pitchFamily="18" charset="0"/>
                                </a:rPr>
                              </m:ctrlPr>
                            </m:dPr>
                            <m:e>
                              <m:rad>
                                <m:radPr>
                                  <m:ctrlPr>
                                    <a:rPr lang="it-IT" i="1">
                                      <a:latin typeface="Cambria Math" panose="02040503050406030204" pitchFamily="18" charset="0"/>
                                    </a:rPr>
                                  </m:ctrlPr>
                                </m:radPr>
                                <m:deg>
                                  <m:r>
                                    <m:rPr>
                                      <m:brk m:alnAt="7"/>
                                    </m:rPr>
                                    <a:rPr lang="it-IT" i="1">
                                      <a:latin typeface="Cambria Math" panose="02040503050406030204" pitchFamily="18" charset="0"/>
                                    </a:rPr>
                                    <m:t>1</m:t>
                                  </m:r>
                                  <m:r>
                                    <a:rPr lang="it-IT" i="1">
                                      <a:latin typeface="Cambria Math" panose="02040503050406030204" pitchFamily="18" charset="0"/>
                                    </a:rPr>
                                    <m:t>2</m:t>
                                  </m:r>
                                </m:deg>
                                <m:e>
                                  <m:r>
                                    <a:rPr lang="it-IT" i="1">
                                      <a:latin typeface="Cambria Math" panose="02040503050406030204" pitchFamily="18" charset="0"/>
                                    </a:rPr>
                                    <m:t>2</m:t>
                                  </m:r>
                                </m:e>
                              </m:rad>
                            </m:e>
                          </m:d>
                        </m:e>
                        <m:sup>
                          <m:r>
                            <a:rPr lang="it-IT" b="0" i="1" smtClean="0">
                              <a:latin typeface="Cambria Math" panose="02040503050406030204" pitchFamily="18" charset="0"/>
                            </a:rPr>
                            <m:t>7</m:t>
                          </m:r>
                        </m:sup>
                      </m:sSup>
                      <m:r>
                        <a:rPr lang="it-IT"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1.4983</m:t>
                      </m:r>
                    </m:oMath>
                  </m:oMathPara>
                </a14:m>
                <a:endParaRPr lang="it-IT" dirty="0"/>
              </a:p>
            </p:txBody>
          </p:sp>
        </mc:Choice>
        <mc:Fallback xmlns="">
          <p:sp>
            <p:nvSpPr>
              <p:cNvPr id="2" name="Freccia a destra 1">
                <a:extLst>
                  <a:ext uri="{FF2B5EF4-FFF2-40B4-BE49-F238E27FC236}">
                    <a16:creationId xmlns:a16="http://schemas.microsoft.com/office/drawing/2014/main" id="{6EFCE369-7879-4592-94C3-C4C0239574D0}"/>
                  </a:ext>
                </a:extLst>
              </p:cNvPr>
              <p:cNvSpPr>
                <a:spLocks noRot="1" noChangeAspect="1" noMove="1" noResize="1" noEditPoints="1" noAdjustHandles="1" noChangeArrowheads="1" noChangeShapeType="1" noTextEdit="1"/>
              </p:cNvSpPr>
              <p:nvPr/>
            </p:nvSpPr>
            <p:spPr>
              <a:xfrm>
                <a:off x="2211988" y="5696025"/>
                <a:ext cx="4083050" cy="714260"/>
              </a:xfrm>
              <a:prstGeom prst="rightArrow">
                <a:avLst/>
              </a:prstGeom>
              <a:blipFill>
                <a:blip r:embed="rId9"/>
                <a:stretch>
                  <a:fillRect/>
                </a:stretch>
              </a:blipFill>
            </p:spPr>
            <p:txBody>
              <a:bodyPr/>
              <a:lstStyle/>
              <a:p>
                <a:r>
                  <a:rPr lang="it-IT">
                    <a:noFill/>
                  </a:rPr>
                  <a:t> </a:t>
                </a:r>
              </a:p>
            </p:txBody>
          </p:sp>
        </mc:Fallback>
      </mc:AlternateContent>
      <p:cxnSp>
        <p:nvCxnSpPr>
          <p:cNvPr id="6" name="Connettore diritto 5">
            <a:extLst>
              <a:ext uri="{FF2B5EF4-FFF2-40B4-BE49-F238E27FC236}">
                <a16:creationId xmlns:a16="http://schemas.microsoft.com/office/drawing/2014/main" id="{895C7CAF-1F7D-4FEB-8057-AB49B898DB95}"/>
              </a:ext>
            </a:extLst>
          </p:cNvPr>
          <p:cNvCxnSpPr>
            <a:cxnSpLocks/>
          </p:cNvCxnSpPr>
          <p:nvPr/>
        </p:nvCxnSpPr>
        <p:spPr>
          <a:xfrm>
            <a:off x="6643687" y="1790699"/>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Connettore diritto 14">
            <a:extLst>
              <a:ext uri="{FF2B5EF4-FFF2-40B4-BE49-F238E27FC236}">
                <a16:creationId xmlns:a16="http://schemas.microsoft.com/office/drawing/2014/main" id="{7771CDD2-693E-4A92-8BD7-6127B033A8BD}"/>
              </a:ext>
            </a:extLst>
          </p:cNvPr>
          <p:cNvCxnSpPr>
            <a:cxnSpLocks/>
          </p:cNvCxnSpPr>
          <p:nvPr/>
        </p:nvCxnSpPr>
        <p:spPr>
          <a:xfrm>
            <a:off x="6643687" y="2309812"/>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Connettore diritto 15">
            <a:extLst>
              <a:ext uri="{FF2B5EF4-FFF2-40B4-BE49-F238E27FC236}">
                <a16:creationId xmlns:a16="http://schemas.microsoft.com/office/drawing/2014/main" id="{D72C8B73-A350-4802-9E90-9C2F7B3F0C18}"/>
              </a:ext>
            </a:extLst>
          </p:cNvPr>
          <p:cNvCxnSpPr>
            <a:cxnSpLocks/>
          </p:cNvCxnSpPr>
          <p:nvPr/>
        </p:nvCxnSpPr>
        <p:spPr>
          <a:xfrm>
            <a:off x="6643687" y="2830512"/>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886657"/>
      </p:ext>
    </p:extLst>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8" y="174815"/>
            <a:ext cx="7760899" cy="498599"/>
          </a:xfrm>
          <a:prstGeom prst="rect">
            <a:avLst/>
          </a:prstGeom>
        </p:spPr>
        <p:txBody>
          <a:bodyPr lIns="91425" tIns="91425" rIns="91425" bIns="91425" anchor="b" anchorCtr="0">
            <a:noAutofit/>
          </a:bodyPr>
          <a:lstStyle/>
          <a:p>
            <a:pPr lvl="0" algn="ctr" rtl="0">
              <a:spcBef>
                <a:spcPts val="0"/>
              </a:spcBef>
              <a:buNone/>
            </a:pPr>
            <a:r>
              <a:rPr lang="it-IT" sz="3000" dirty="0">
                <a:solidFill>
                  <a:srgbClr val="003366"/>
                </a:solidFill>
                <a:latin typeface="Times New Roman" panose="02020603050405020304" pitchFamily="18" charset="0"/>
                <a:cs typeface="Times New Roman" panose="02020603050405020304" pitchFamily="18" charset="0"/>
              </a:rPr>
              <a:t>Report 1 – Test </a:t>
            </a:r>
            <a:r>
              <a:rPr lang="it-IT" sz="3000" dirty="0" err="1">
                <a:solidFill>
                  <a:srgbClr val="003366"/>
                </a:solidFill>
                <a:latin typeface="Times New Roman" panose="02020603050405020304" pitchFamily="18" charset="0"/>
                <a:cs typeface="Times New Roman" panose="02020603050405020304" pitchFamily="18" charset="0"/>
              </a:rPr>
              <a:t>signal</a:t>
            </a:r>
            <a:r>
              <a:rPr lang="it-IT" sz="3000" dirty="0">
                <a:solidFill>
                  <a:srgbClr val="003366"/>
                </a:solidFill>
                <a:latin typeface="Times New Roman" panose="02020603050405020304" pitchFamily="18" charset="0"/>
                <a:cs typeface="Times New Roman" panose="02020603050405020304" pitchFamily="18" charset="0"/>
              </a:rPr>
              <a:t> -3rd </a:t>
            </a:r>
            <a:r>
              <a:rPr lang="it-IT" sz="3000" dirty="0" err="1">
                <a:solidFill>
                  <a:srgbClr val="003366"/>
                </a:solidFill>
                <a:latin typeface="Times New Roman" panose="02020603050405020304" pitchFamily="18" charset="0"/>
                <a:cs typeface="Times New Roman" panose="02020603050405020304" pitchFamily="18" charset="0"/>
              </a:rPr>
              <a:t>interval</a:t>
            </a:r>
            <a:endParaRPr lang="en-GB" sz="3000" dirty="0">
              <a:solidFill>
                <a:srgbClr val="003366"/>
              </a:solidFill>
              <a:latin typeface="Times New Roman" panose="02020603050405020304" pitchFamily="18" charset="0"/>
              <a:cs typeface="Times New Roman" panose="02020603050405020304" pitchFamily="18" charset="0"/>
            </a:endParaRP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pic>
        <p:nvPicPr>
          <p:cNvPr id="4" name="Immagine 3">
            <a:extLst>
              <a:ext uri="{FF2B5EF4-FFF2-40B4-BE49-F238E27FC236}">
                <a16:creationId xmlns:a16="http://schemas.microsoft.com/office/drawing/2014/main" id="{8B5AA8FA-B57B-43D7-8884-9541219D7D07}"/>
              </a:ext>
            </a:extLst>
          </p:cNvPr>
          <p:cNvPicPr>
            <a:picLocks noChangeAspect="1"/>
          </p:cNvPicPr>
          <p:nvPr/>
        </p:nvPicPr>
        <p:blipFill>
          <a:blip r:embed="rId6"/>
          <a:srcRect/>
          <a:stretch/>
        </p:blipFill>
        <p:spPr>
          <a:xfrm>
            <a:off x="0" y="728010"/>
            <a:ext cx="9143999" cy="4807075"/>
          </a:xfrm>
          <a:prstGeom prst="rect">
            <a:avLst/>
          </a:prstGeom>
        </p:spPr>
      </p:pic>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17101600-6F08-4CD4-86F2-167DA39ADE4B}"/>
                  </a:ext>
                </a:extLst>
              </p:cNvPr>
              <p:cNvSpPr txBox="1"/>
              <p:nvPr/>
            </p:nvSpPr>
            <p:spPr>
              <a:xfrm>
                <a:off x="691548" y="5654296"/>
                <a:ext cx="1353769" cy="7977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it-IT" i="1" smtClean="0">
                              <a:latin typeface="Cambria Math" panose="02040503050406030204" pitchFamily="18" charset="0"/>
                            </a:rPr>
                          </m:ctrlPr>
                        </m:dPr>
                        <m:e>
                          <m:eqArr>
                            <m:eqArrPr>
                              <m:ctrlPr>
                                <a:rPr lang="it-IT" i="1" smtClean="0">
                                  <a:latin typeface="Cambria Math" panose="02040503050406030204" pitchFamily="18" charset="0"/>
                                </a:rPr>
                              </m:ctrlPr>
                            </m:eqArrPr>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𝐼</m:t>
                                  </m:r>
                                </m:sup>
                              </m:sSubSup>
                              <m:r>
                                <a:rPr lang="it-IT" b="0" i="1" smtClean="0">
                                  <a:latin typeface="Cambria Math" panose="02040503050406030204" pitchFamily="18" charset="0"/>
                                </a:rPr>
                                <m:t>=2.00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1</m:t>
                                  </m:r>
                                </m:sub>
                                <m:sup>
                                  <m:r>
                                    <a:rPr lang="it-IT" b="0" i="1" smtClean="0">
                                      <a:latin typeface="Cambria Math" panose="02040503050406030204" pitchFamily="18" charset="0"/>
                                    </a:rPr>
                                    <m:t>𝐼</m:t>
                                  </m:r>
                                </m:sup>
                              </m:sSubSup>
                              <m:r>
                                <a:rPr lang="it-IT" b="0" i="1" smtClean="0">
                                  <a:latin typeface="Cambria Math" panose="02040503050406030204" pitchFamily="18" charset="0"/>
                                </a:rPr>
                                <m:t>=6.00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2</m:t>
                                  </m:r>
                                </m:sub>
                                <m:sup>
                                  <m:r>
                                    <a:rPr lang="it-IT" b="0" i="1" smtClean="0">
                                      <a:latin typeface="Cambria Math" panose="02040503050406030204" pitchFamily="18" charset="0"/>
                                    </a:rPr>
                                    <m:t>𝐼</m:t>
                                  </m:r>
                                </m:sup>
                              </m:sSubSup>
                              <m:r>
                                <a:rPr lang="it-IT" b="0" i="1" smtClean="0">
                                  <a:latin typeface="Cambria Math" panose="02040503050406030204" pitchFamily="18" charset="0"/>
                                </a:rPr>
                                <m:t>=10.00</m:t>
                              </m:r>
                              <m:r>
                                <a:rPr lang="it-IT" b="0" i="1" smtClean="0">
                                  <a:latin typeface="Cambria Math" panose="02040503050406030204" pitchFamily="18" charset="0"/>
                                </a:rPr>
                                <m:t>𝐾𝐻𝑧</m:t>
                              </m:r>
                            </m:e>
                          </m:eqArr>
                        </m:e>
                      </m:d>
                    </m:oMath>
                  </m:oMathPara>
                </a14:m>
                <a:endParaRPr lang="it-IT" dirty="0"/>
              </a:p>
            </p:txBody>
          </p:sp>
        </mc:Choice>
        <mc:Fallback xmlns="">
          <p:sp>
            <p:nvSpPr>
              <p:cNvPr id="5" name="CasellaDiTesto 4">
                <a:extLst>
                  <a:ext uri="{FF2B5EF4-FFF2-40B4-BE49-F238E27FC236}">
                    <a16:creationId xmlns:a16="http://schemas.microsoft.com/office/drawing/2014/main" id="{17101600-6F08-4CD4-86F2-167DA39ADE4B}"/>
                  </a:ext>
                </a:extLst>
              </p:cNvPr>
              <p:cNvSpPr txBox="1">
                <a:spLocks noRot="1" noChangeAspect="1" noMove="1" noResize="1" noEditPoints="1" noAdjustHandles="1" noChangeArrowheads="1" noChangeShapeType="1" noTextEdit="1"/>
              </p:cNvSpPr>
              <p:nvPr/>
            </p:nvSpPr>
            <p:spPr>
              <a:xfrm>
                <a:off x="691548" y="5654296"/>
                <a:ext cx="1353769" cy="797719"/>
              </a:xfrm>
              <a:prstGeom prst="rect">
                <a:avLst/>
              </a:prstGeom>
              <a:blipFill>
                <a:blip r:embed="rId7"/>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10" name="CasellaDiTesto 9">
                <a:extLst>
                  <a:ext uri="{FF2B5EF4-FFF2-40B4-BE49-F238E27FC236}">
                    <a16:creationId xmlns:a16="http://schemas.microsoft.com/office/drawing/2014/main" id="{74B035FE-E5F4-433B-9847-23587AB2873B}"/>
                  </a:ext>
                </a:extLst>
              </p:cNvPr>
              <p:cNvSpPr txBox="1"/>
              <p:nvPr/>
            </p:nvSpPr>
            <p:spPr>
              <a:xfrm>
                <a:off x="6461709" y="5648617"/>
                <a:ext cx="1879745" cy="7977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it-IT" i="1" smtClean="0">
                              <a:latin typeface="Cambria Math" panose="02040503050406030204" pitchFamily="18" charset="0"/>
                            </a:rPr>
                          </m:ctrlPr>
                        </m:dPr>
                        <m:e>
                          <m:eqArr>
                            <m:eqArrPr>
                              <m:ctrlPr>
                                <a:rPr lang="it-IT" i="1" smtClean="0">
                                  <a:latin typeface="Cambria Math" panose="02040503050406030204" pitchFamily="18" charset="0"/>
                                </a:rPr>
                              </m:ctrlPr>
                            </m:eqArrPr>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𝛼</m:t>
                                  </m:r>
                                </m:e>
                                <m:sub>
                                  <m:r>
                                    <a:rPr lang="it-IT" b="0" i="1" smtClean="0">
                                      <a:latin typeface="Cambria Math" panose="02040503050406030204" pitchFamily="18" charset="0"/>
                                    </a:rPr>
                                    <m:t>−3</m:t>
                                  </m:r>
                                </m:sub>
                              </m:sSub>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𝐼</m:t>
                                  </m:r>
                                </m:sup>
                              </m:sSubSup>
                              <m:r>
                                <a:rPr lang="it-IT" b="0" i="1" smtClean="0">
                                  <a:latin typeface="Cambria Math" panose="02040503050406030204" pitchFamily="18" charset="0"/>
                                  <a:ea typeface="Cambria Math" panose="02040503050406030204" pitchFamily="18" charset="0"/>
                                </a:rPr>
                                <m:t>~1.59</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1</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i="1">
                                      <a:latin typeface="Cambria Math" panose="02040503050406030204" pitchFamily="18" charset="0"/>
                                    </a:rPr>
                                    <m:t>𝛼</m:t>
                                  </m:r>
                                </m:e>
                                <m:sub>
                                  <m:r>
                                    <a:rPr lang="it-IT" b="0" i="1" smtClean="0">
                                      <a:latin typeface="Cambria Math" panose="02040503050406030204" pitchFamily="18" charset="0"/>
                                    </a:rPr>
                                    <m:t>−3</m:t>
                                  </m:r>
                                </m:sub>
                              </m:sSub>
                              <m:sSubSup>
                                <m:sSubSupPr>
                                  <m:ctrlPr>
                                    <a:rPr lang="it-IT" i="1">
                                      <a:latin typeface="Cambria Math" panose="02040503050406030204" pitchFamily="18" charset="0"/>
                                    </a:rPr>
                                  </m:ctrlPr>
                                </m:sSubSupPr>
                                <m:e>
                                  <m:r>
                                    <a:rPr lang="it-IT" i="1">
                                      <a:latin typeface="Cambria Math" panose="02040503050406030204" pitchFamily="18" charset="0"/>
                                    </a:rPr>
                                    <m:t>𝑓</m:t>
                                  </m:r>
                                </m:e>
                                <m:sub>
                                  <m:r>
                                    <a:rPr lang="it-IT" b="0" i="1" smtClean="0">
                                      <a:latin typeface="Cambria Math" panose="02040503050406030204" pitchFamily="18" charset="0"/>
                                    </a:rPr>
                                    <m:t>1</m:t>
                                  </m:r>
                                </m:sub>
                                <m:sup>
                                  <m:r>
                                    <a:rPr lang="it-IT" i="1">
                                      <a:latin typeface="Cambria Math" panose="02040503050406030204" pitchFamily="18" charset="0"/>
                                    </a:rPr>
                                    <m:t>𝐼</m:t>
                                  </m:r>
                                </m:sup>
                              </m:sSubSup>
                              <m:r>
                                <a:rPr lang="it-IT" i="1">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4.76</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2</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i="1">
                                      <a:latin typeface="Cambria Math" panose="02040503050406030204" pitchFamily="18" charset="0"/>
                                    </a:rPr>
                                    <m:t>𝛼</m:t>
                                  </m:r>
                                </m:e>
                                <m:sub>
                                  <m:r>
                                    <a:rPr lang="it-IT" b="0" i="1" smtClean="0">
                                      <a:latin typeface="Cambria Math" panose="02040503050406030204" pitchFamily="18" charset="0"/>
                                    </a:rPr>
                                    <m:t>−3</m:t>
                                  </m:r>
                                </m:sub>
                              </m:sSub>
                              <m:sSubSup>
                                <m:sSubSupPr>
                                  <m:ctrlPr>
                                    <a:rPr lang="it-IT" i="1">
                                      <a:latin typeface="Cambria Math" panose="02040503050406030204" pitchFamily="18" charset="0"/>
                                    </a:rPr>
                                  </m:ctrlPr>
                                </m:sSubSupPr>
                                <m:e>
                                  <m:r>
                                    <a:rPr lang="it-IT" i="1">
                                      <a:latin typeface="Cambria Math" panose="02040503050406030204" pitchFamily="18" charset="0"/>
                                    </a:rPr>
                                    <m:t>𝑓</m:t>
                                  </m:r>
                                </m:e>
                                <m:sub>
                                  <m:r>
                                    <a:rPr lang="it-IT" b="0" i="1" smtClean="0">
                                      <a:latin typeface="Cambria Math" panose="02040503050406030204" pitchFamily="18" charset="0"/>
                                    </a:rPr>
                                    <m:t>2</m:t>
                                  </m:r>
                                </m:sub>
                                <m:sup>
                                  <m:r>
                                    <a:rPr lang="it-IT" i="1">
                                      <a:latin typeface="Cambria Math" panose="02040503050406030204" pitchFamily="18" charset="0"/>
                                    </a:rPr>
                                    <m:t>𝐼</m:t>
                                  </m:r>
                                </m:sup>
                              </m:sSubSup>
                              <m:r>
                                <a:rPr lang="it-IT" i="1">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7.94</m:t>
                              </m:r>
                              <m:r>
                                <a:rPr lang="it-IT" b="0" i="1" smtClean="0">
                                  <a:latin typeface="Cambria Math" panose="02040503050406030204" pitchFamily="18" charset="0"/>
                                </a:rPr>
                                <m:t>𝐾𝐻𝑧</m:t>
                              </m:r>
                            </m:e>
                          </m:eqArr>
                        </m:e>
                      </m:d>
                    </m:oMath>
                  </m:oMathPara>
                </a14:m>
                <a:endParaRPr lang="it-IT" dirty="0"/>
              </a:p>
            </p:txBody>
          </p:sp>
        </mc:Choice>
        <mc:Fallback xmlns="">
          <p:sp>
            <p:nvSpPr>
              <p:cNvPr id="10" name="CasellaDiTesto 9">
                <a:extLst>
                  <a:ext uri="{FF2B5EF4-FFF2-40B4-BE49-F238E27FC236}">
                    <a16:creationId xmlns:a16="http://schemas.microsoft.com/office/drawing/2014/main" id="{74B035FE-E5F4-433B-9847-23587AB2873B}"/>
                  </a:ext>
                </a:extLst>
              </p:cNvPr>
              <p:cNvSpPr txBox="1">
                <a:spLocks noRot="1" noChangeAspect="1" noMove="1" noResize="1" noEditPoints="1" noAdjustHandles="1" noChangeArrowheads="1" noChangeShapeType="1" noTextEdit="1"/>
              </p:cNvSpPr>
              <p:nvPr/>
            </p:nvSpPr>
            <p:spPr>
              <a:xfrm>
                <a:off x="6461709" y="5648617"/>
                <a:ext cx="1879745" cy="797719"/>
              </a:xfrm>
              <a:prstGeom prst="rect">
                <a:avLst/>
              </a:prstGeom>
              <a:blipFill>
                <a:blip r:embed="rId8"/>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 name="Freccia a destra 1">
                <a:extLst>
                  <a:ext uri="{FF2B5EF4-FFF2-40B4-BE49-F238E27FC236}">
                    <a16:creationId xmlns:a16="http://schemas.microsoft.com/office/drawing/2014/main" id="{6EFCE369-7879-4592-94C3-C4C0239574D0}"/>
                  </a:ext>
                </a:extLst>
              </p:cNvPr>
              <p:cNvSpPr/>
              <p:nvPr/>
            </p:nvSpPr>
            <p:spPr>
              <a:xfrm>
                <a:off x="2211988" y="5696025"/>
                <a:ext cx="4083050" cy="7142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𝛼</m:t>
                          </m:r>
                        </m:e>
                        <m:sub>
                          <m:r>
                            <a:rPr lang="it-IT" b="0" i="1" smtClean="0">
                              <a:latin typeface="Cambria Math" panose="02040503050406030204" pitchFamily="18" charset="0"/>
                            </a:rPr>
                            <m:t>−3</m:t>
                          </m:r>
                        </m:sub>
                      </m:sSub>
                      <m:r>
                        <a:rPr lang="it-IT" b="0" i="1" smtClean="0">
                          <a:latin typeface="Cambria Math" panose="02040503050406030204" pitchFamily="18" charset="0"/>
                        </a:rPr>
                        <m:t>=</m:t>
                      </m:r>
                      <m:sSup>
                        <m:sSupPr>
                          <m:ctrlPr>
                            <a:rPr lang="it-IT" b="0" i="1" smtClean="0">
                              <a:latin typeface="Cambria Math" panose="02040503050406030204" pitchFamily="18" charset="0"/>
                            </a:rPr>
                          </m:ctrlPr>
                        </m:sSupPr>
                        <m:e>
                          <m:d>
                            <m:dPr>
                              <m:ctrlPr>
                                <a:rPr lang="it-IT" b="0" i="1" smtClean="0">
                                  <a:latin typeface="Cambria Math" panose="02040503050406030204" pitchFamily="18" charset="0"/>
                                </a:rPr>
                              </m:ctrlPr>
                            </m:dPr>
                            <m:e>
                              <m:rad>
                                <m:radPr>
                                  <m:ctrlPr>
                                    <a:rPr lang="it-IT" b="0" i="1" smtClean="0">
                                      <a:latin typeface="Cambria Math" panose="02040503050406030204" pitchFamily="18" charset="0"/>
                                    </a:rPr>
                                  </m:ctrlPr>
                                </m:radPr>
                                <m:deg>
                                  <m:r>
                                    <m:rPr>
                                      <m:brk m:alnAt="7"/>
                                    </m:rPr>
                                    <a:rPr lang="it-IT" b="0" i="1" smtClean="0">
                                      <a:latin typeface="Cambria Math" panose="02040503050406030204" pitchFamily="18" charset="0"/>
                                    </a:rPr>
                                    <m:t>1</m:t>
                                  </m:r>
                                  <m:r>
                                    <a:rPr lang="it-IT" b="0" i="1" smtClean="0">
                                      <a:latin typeface="Cambria Math" panose="02040503050406030204" pitchFamily="18" charset="0"/>
                                    </a:rPr>
                                    <m:t>2</m:t>
                                  </m:r>
                                </m:deg>
                                <m:e>
                                  <m:r>
                                    <a:rPr lang="it-IT" b="0" i="1" smtClean="0">
                                      <a:latin typeface="Cambria Math" panose="02040503050406030204" pitchFamily="18" charset="0"/>
                                    </a:rPr>
                                    <m:t>2</m:t>
                                  </m:r>
                                </m:e>
                              </m:rad>
                            </m:e>
                          </m:d>
                        </m:e>
                        <m:sup>
                          <m:r>
                            <a:rPr lang="it-IT" b="0" i="1" smtClean="0">
                              <a:latin typeface="Cambria Math" panose="02040503050406030204" pitchFamily="18" charset="0"/>
                            </a:rPr>
                            <m:t>𝐻𝑇</m:t>
                          </m:r>
                          <m:d>
                            <m:dPr>
                              <m:ctrlPr>
                                <a:rPr lang="it-IT" i="1">
                                  <a:latin typeface="Cambria Math" panose="02040503050406030204" pitchFamily="18" charset="0"/>
                                </a:rPr>
                              </m:ctrlPr>
                            </m:dPr>
                            <m:e>
                              <m:r>
                                <a:rPr lang="it-IT" b="0" i="1" smtClean="0">
                                  <a:latin typeface="Cambria Math" panose="02040503050406030204" pitchFamily="18" charset="0"/>
                                </a:rPr>
                                <m:t>−3</m:t>
                              </m:r>
                            </m:e>
                          </m:d>
                        </m:sup>
                      </m:sSup>
                      <m:r>
                        <a:rPr lang="it-IT" b="0" i="1" smtClean="0">
                          <a:latin typeface="Cambria Math" panose="02040503050406030204" pitchFamily="18" charset="0"/>
                        </a:rPr>
                        <m:t>=</m:t>
                      </m:r>
                      <m:sSup>
                        <m:sSupPr>
                          <m:ctrlPr>
                            <a:rPr lang="it-IT" i="1">
                              <a:latin typeface="Cambria Math" panose="02040503050406030204" pitchFamily="18" charset="0"/>
                            </a:rPr>
                          </m:ctrlPr>
                        </m:sSupPr>
                        <m:e>
                          <m:d>
                            <m:dPr>
                              <m:ctrlPr>
                                <a:rPr lang="it-IT" i="1">
                                  <a:latin typeface="Cambria Math" panose="02040503050406030204" pitchFamily="18" charset="0"/>
                                </a:rPr>
                              </m:ctrlPr>
                            </m:dPr>
                            <m:e>
                              <m:rad>
                                <m:radPr>
                                  <m:ctrlPr>
                                    <a:rPr lang="it-IT" i="1">
                                      <a:latin typeface="Cambria Math" panose="02040503050406030204" pitchFamily="18" charset="0"/>
                                    </a:rPr>
                                  </m:ctrlPr>
                                </m:radPr>
                                <m:deg>
                                  <m:r>
                                    <m:rPr>
                                      <m:brk m:alnAt="7"/>
                                    </m:rPr>
                                    <a:rPr lang="it-IT" i="1">
                                      <a:latin typeface="Cambria Math" panose="02040503050406030204" pitchFamily="18" charset="0"/>
                                    </a:rPr>
                                    <m:t>1</m:t>
                                  </m:r>
                                  <m:r>
                                    <a:rPr lang="it-IT" i="1">
                                      <a:latin typeface="Cambria Math" panose="02040503050406030204" pitchFamily="18" charset="0"/>
                                    </a:rPr>
                                    <m:t>2</m:t>
                                  </m:r>
                                </m:deg>
                                <m:e>
                                  <m:r>
                                    <a:rPr lang="it-IT" i="1">
                                      <a:latin typeface="Cambria Math" panose="02040503050406030204" pitchFamily="18" charset="0"/>
                                    </a:rPr>
                                    <m:t>2</m:t>
                                  </m:r>
                                </m:e>
                              </m:rad>
                            </m:e>
                          </m:d>
                        </m:e>
                        <m:sup>
                          <m:r>
                            <a:rPr lang="it-IT" b="0" i="1" smtClean="0">
                              <a:latin typeface="Cambria Math" panose="02040503050406030204" pitchFamily="18" charset="0"/>
                            </a:rPr>
                            <m:t>−4</m:t>
                          </m:r>
                        </m:sup>
                      </m:sSup>
                      <m:r>
                        <a:rPr lang="it-IT"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0.7937</m:t>
                      </m:r>
                    </m:oMath>
                  </m:oMathPara>
                </a14:m>
                <a:endParaRPr lang="it-IT" dirty="0"/>
              </a:p>
            </p:txBody>
          </p:sp>
        </mc:Choice>
        <mc:Fallback xmlns="">
          <p:sp>
            <p:nvSpPr>
              <p:cNvPr id="2" name="Freccia a destra 1">
                <a:extLst>
                  <a:ext uri="{FF2B5EF4-FFF2-40B4-BE49-F238E27FC236}">
                    <a16:creationId xmlns:a16="http://schemas.microsoft.com/office/drawing/2014/main" id="{6EFCE369-7879-4592-94C3-C4C0239574D0}"/>
                  </a:ext>
                </a:extLst>
              </p:cNvPr>
              <p:cNvSpPr>
                <a:spLocks noRot="1" noChangeAspect="1" noMove="1" noResize="1" noEditPoints="1" noAdjustHandles="1" noChangeArrowheads="1" noChangeShapeType="1" noTextEdit="1"/>
              </p:cNvSpPr>
              <p:nvPr/>
            </p:nvSpPr>
            <p:spPr>
              <a:xfrm>
                <a:off x="2211988" y="5696025"/>
                <a:ext cx="4083050" cy="714260"/>
              </a:xfrm>
              <a:prstGeom prst="rightArrow">
                <a:avLst/>
              </a:prstGeom>
              <a:blipFill>
                <a:blip r:embed="rId9"/>
                <a:stretch>
                  <a:fillRect/>
                </a:stretch>
              </a:blipFill>
            </p:spPr>
            <p:txBody>
              <a:bodyPr/>
              <a:lstStyle/>
              <a:p>
                <a:r>
                  <a:rPr lang="it-IT">
                    <a:noFill/>
                  </a:rPr>
                  <a:t> </a:t>
                </a:r>
              </a:p>
            </p:txBody>
          </p:sp>
        </mc:Fallback>
      </mc:AlternateContent>
      <p:cxnSp>
        <p:nvCxnSpPr>
          <p:cNvPr id="6" name="Connettore diritto 5">
            <a:extLst>
              <a:ext uri="{FF2B5EF4-FFF2-40B4-BE49-F238E27FC236}">
                <a16:creationId xmlns:a16="http://schemas.microsoft.com/office/drawing/2014/main" id="{895C7CAF-1F7D-4FEB-8057-AB49B898DB95}"/>
              </a:ext>
            </a:extLst>
          </p:cNvPr>
          <p:cNvCxnSpPr>
            <a:cxnSpLocks/>
          </p:cNvCxnSpPr>
          <p:nvPr/>
        </p:nvCxnSpPr>
        <p:spPr>
          <a:xfrm>
            <a:off x="6643687" y="1464468"/>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Connettore diritto 14">
            <a:extLst>
              <a:ext uri="{FF2B5EF4-FFF2-40B4-BE49-F238E27FC236}">
                <a16:creationId xmlns:a16="http://schemas.microsoft.com/office/drawing/2014/main" id="{7771CDD2-693E-4A92-8BD7-6127B033A8BD}"/>
              </a:ext>
            </a:extLst>
          </p:cNvPr>
          <p:cNvCxnSpPr>
            <a:cxnSpLocks/>
          </p:cNvCxnSpPr>
          <p:nvPr/>
        </p:nvCxnSpPr>
        <p:spPr>
          <a:xfrm>
            <a:off x="6643687" y="2112168"/>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Connettore diritto 15">
            <a:extLst>
              <a:ext uri="{FF2B5EF4-FFF2-40B4-BE49-F238E27FC236}">
                <a16:creationId xmlns:a16="http://schemas.microsoft.com/office/drawing/2014/main" id="{D72C8B73-A350-4802-9E90-9C2F7B3F0C18}"/>
              </a:ext>
            </a:extLst>
          </p:cNvPr>
          <p:cNvCxnSpPr>
            <a:cxnSpLocks/>
          </p:cNvCxnSpPr>
          <p:nvPr/>
        </p:nvCxnSpPr>
        <p:spPr>
          <a:xfrm>
            <a:off x="6643687" y="2759074"/>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2328592"/>
      </p:ext>
    </p:extLst>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8" y="174815"/>
            <a:ext cx="7760899" cy="498599"/>
          </a:xfrm>
          <a:prstGeom prst="rect">
            <a:avLst/>
          </a:prstGeom>
        </p:spPr>
        <p:txBody>
          <a:bodyPr lIns="91425" tIns="91425" rIns="91425" bIns="91425" anchor="b" anchorCtr="0">
            <a:noAutofit/>
          </a:bodyPr>
          <a:lstStyle/>
          <a:p>
            <a:pPr lvl="0" algn="ctr" rtl="0">
              <a:spcBef>
                <a:spcPts val="0"/>
              </a:spcBef>
              <a:buNone/>
            </a:pPr>
            <a:r>
              <a:rPr lang="it-IT" sz="3000" dirty="0">
                <a:solidFill>
                  <a:srgbClr val="003366"/>
                </a:solidFill>
                <a:latin typeface="Times New Roman" panose="02020603050405020304" pitchFamily="18" charset="0"/>
                <a:cs typeface="Times New Roman" panose="02020603050405020304" pitchFamily="18" charset="0"/>
              </a:rPr>
              <a:t>Report 1 – Test </a:t>
            </a:r>
            <a:r>
              <a:rPr lang="it-IT" sz="3000" dirty="0" err="1">
                <a:solidFill>
                  <a:srgbClr val="003366"/>
                </a:solidFill>
                <a:latin typeface="Times New Roman" panose="02020603050405020304" pitchFamily="18" charset="0"/>
                <a:cs typeface="Times New Roman" panose="02020603050405020304" pitchFamily="18" charset="0"/>
              </a:rPr>
              <a:t>signal</a:t>
            </a:r>
            <a:r>
              <a:rPr lang="it-IT" sz="3000" dirty="0">
                <a:solidFill>
                  <a:srgbClr val="003366"/>
                </a:solidFill>
                <a:latin typeface="Times New Roman" panose="02020603050405020304" pitchFamily="18" charset="0"/>
                <a:cs typeface="Times New Roman" panose="02020603050405020304" pitchFamily="18" charset="0"/>
              </a:rPr>
              <a:t> -6th </a:t>
            </a:r>
            <a:r>
              <a:rPr lang="it-IT" sz="3000" dirty="0" err="1">
                <a:solidFill>
                  <a:srgbClr val="003366"/>
                </a:solidFill>
                <a:latin typeface="Times New Roman" panose="02020603050405020304" pitchFamily="18" charset="0"/>
                <a:cs typeface="Times New Roman" panose="02020603050405020304" pitchFamily="18" charset="0"/>
              </a:rPr>
              <a:t>interval</a:t>
            </a:r>
            <a:endParaRPr lang="en-GB" sz="3000" dirty="0">
              <a:solidFill>
                <a:srgbClr val="003366"/>
              </a:solidFill>
              <a:latin typeface="Times New Roman" panose="02020603050405020304" pitchFamily="18" charset="0"/>
              <a:cs typeface="Times New Roman" panose="02020603050405020304" pitchFamily="18" charset="0"/>
            </a:endParaRP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pic>
        <p:nvPicPr>
          <p:cNvPr id="4" name="Immagine 3">
            <a:extLst>
              <a:ext uri="{FF2B5EF4-FFF2-40B4-BE49-F238E27FC236}">
                <a16:creationId xmlns:a16="http://schemas.microsoft.com/office/drawing/2014/main" id="{8B5AA8FA-B57B-43D7-8884-9541219D7D07}"/>
              </a:ext>
            </a:extLst>
          </p:cNvPr>
          <p:cNvPicPr>
            <a:picLocks noChangeAspect="1"/>
          </p:cNvPicPr>
          <p:nvPr/>
        </p:nvPicPr>
        <p:blipFill>
          <a:blip r:embed="rId6"/>
          <a:srcRect/>
          <a:stretch/>
        </p:blipFill>
        <p:spPr>
          <a:xfrm>
            <a:off x="1" y="728010"/>
            <a:ext cx="9143997" cy="4807075"/>
          </a:xfrm>
          <a:prstGeom prst="rect">
            <a:avLst/>
          </a:prstGeom>
        </p:spPr>
      </p:pic>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17101600-6F08-4CD4-86F2-167DA39ADE4B}"/>
                  </a:ext>
                </a:extLst>
              </p:cNvPr>
              <p:cNvSpPr txBox="1"/>
              <p:nvPr/>
            </p:nvSpPr>
            <p:spPr>
              <a:xfrm>
                <a:off x="691548" y="5654296"/>
                <a:ext cx="1353769" cy="7977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it-IT" i="1" smtClean="0">
                              <a:latin typeface="Cambria Math" panose="02040503050406030204" pitchFamily="18" charset="0"/>
                            </a:rPr>
                          </m:ctrlPr>
                        </m:dPr>
                        <m:e>
                          <m:eqArr>
                            <m:eqArrPr>
                              <m:ctrlPr>
                                <a:rPr lang="it-IT" i="1" smtClean="0">
                                  <a:latin typeface="Cambria Math" panose="02040503050406030204" pitchFamily="18" charset="0"/>
                                </a:rPr>
                              </m:ctrlPr>
                            </m:eqArrPr>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𝐼</m:t>
                                  </m:r>
                                </m:sup>
                              </m:sSubSup>
                              <m:r>
                                <a:rPr lang="it-IT" b="0" i="1" smtClean="0">
                                  <a:latin typeface="Cambria Math" panose="02040503050406030204" pitchFamily="18" charset="0"/>
                                </a:rPr>
                                <m:t>=2.00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1</m:t>
                                  </m:r>
                                </m:sub>
                                <m:sup>
                                  <m:r>
                                    <a:rPr lang="it-IT" b="0" i="1" smtClean="0">
                                      <a:latin typeface="Cambria Math" panose="02040503050406030204" pitchFamily="18" charset="0"/>
                                    </a:rPr>
                                    <m:t>𝐼</m:t>
                                  </m:r>
                                </m:sup>
                              </m:sSubSup>
                              <m:r>
                                <a:rPr lang="it-IT" b="0" i="1" smtClean="0">
                                  <a:latin typeface="Cambria Math" panose="02040503050406030204" pitchFamily="18" charset="0"/>
                                </a:rPr>
                                <m:t>=6.00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2</m:t>
                                  </m:r>
                                </m:sub>
                                <m:sup>
                                  <m:r>
                                    <a:rPr lang="it-IT" b="0" i="1" smtClean="0">
                                      <a:latin typeface="Cambria Math" panose="02040503050406030204" pitchFamily="18" charset="0"/>
                                    </a:rPr>
                                    <m:t>𝐼</m:t>
                                  </m:r>
                                </m:sup>
                              </m:sSubSup>
                              <m:r>
                                <a:rPr lang="it-IT" b="0" i="1" smtClean="0">
                                  <a:latin typeface="Cambria Math" panose="02040503050406030204" pitchFamily="18" charset="0"/>
                                </a:rPr>
                                <m:t>=10.00</m:t>
                              </m:r>
                              <m:r>
                                <a:rPr lang="it-IT" b="0" i="1" smtClean="0">
                                  <a:latin typeface="Cambria Math" panose="02040503050406030204" pitchFamily="18" charset="0"/>
                                </a:rPr>
                                <m:t>𝐾𝐻𝑧</m:t>
                              </m:r>
                            </m:e>
                          </m:eqArr>
                        </m:e>
                      </m:d>
                    </m:oMath>
                  </m:oMathPara>
                </a14:m>
                <a:endParaRPr lang="it-IT" dirty="0"/>
              </a:p>
            </p:txBody>
          </p:sp>
        </mc:Choice>
        <mc:Fallback xmlns="">
          <p:sp>
            <p:nvSpPr>
              <p:cNvPr id="5" name="CasellaDiTesto 4">
                <a:extLst>
                  <a:ext uri="{FF2B5EF4-FFF2-40B4-BE49-F238E27FC236}">
                    <a16:creationId xmlns:a16="http://schemas.microsoft.com/office/drawing/2014/main" id="{17101600-6F08-4CD4-86F2-167DA39ADE4B}"/>
                  </a:ext>
                </a:extLst>
              </p:cNvPr>
              <p:cNvSpPr txBox="1">
                <a:spLocks noRot="1" noChangeAspect="1" noMove="1" noResize="1" noEditPoints="1" noAdjustHandles="1" noChangeArrowheads="1" noChangeShapeType="1" noTextEdit="1"/>
              </p:cNvSpPr>
              <p:nvPr/>
            </p:nvSpPr>
            <p:spPr>
              <a:xfrm>
                <a:off x="691548" y="5654296"/>
                <a:ext cx="1353769" cy="797719"/>
              </a:xfrm>
              <a:prstGeom prst="rect">
                <a:avLst/>
              </a:prstGeom>
              <a:blipFill>
                <a:blip r:embed="rId7"/>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10" name="CasellaDiTesto 9">
                <a:extLst>
                  <a:ext uri="{FF2B5EF4-FFF2-40B4-BE49-F238E27FC236}">
                    <a16:creationId xmlns:a16="http://schemas.microsoft.com/office/drawing/2014/main" id="{74B035FE-E5F4-433B-9847-23587AB2873B}"/>
                  </a:ext>
                </a:extLst>
              </p:cNvPr>
              <p:cNvSpPr txBox="1"/>
              <p:nvPr/>
            </p:nvSpPr>
            <p:spPr>
              <a:xfrm>
                <a:off x="6461709" y="5648617"/>
                <a:ext cx="1879745" cy="7977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it-IT" i="1" smtClean="0">
                              <a:latin typeface="Cambria Math" panose="02040503050406030204" pitchFamily="18" charset="0"/>
                            </a:rPr>
                          </m:ctrlPr>
                        </m:dPr>
                        <m:e>
                          <m:eqArr>
                            <m:eqArrPr>
                              <m:ctrlPr>
                                <a:rPr lang="it-IT" i="1" smtClean="0">
                                  <a:latin typeface="Cambria Math" panose="02040503050406030204" pitchFamily="18" charset="0"/>
                                </a:rPr>
                              </m:ctrlPr>
                            </m:eqArrPr>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𝛼</m:t>
                                  </m:r>
                                </m:e>
                                <m:sub>
                                  <m:r>
                                    <a:rPr lang="it-IT" b="0" i="1" smtClean="0">
                                      <a:latin typeface="Cambria Math" panose="02040503050406030204" pitchFamily="18" charset="0"/>
                                    </a:rPr>
                                    <m:t>−6</m:t>
                                  </m:r>
                                </m:sub>
                              </m:sSub>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𝐼</m:t>
                                  </m:r>
                                </m:sup>
                              </m:sSubSup>
                              <m:r>
                                <a:rPr lang="it-IT" b="0" i="1" smtClean="0">
                                  <a:latin typeface="Cambria Math" panose="02040503050406030204" pitchFamily="18" charset="0"/>
                                  <a:ea typeface="Cambria Math" panose="02040503050406030204" pitchFamily="18" charset="0"/>
                                </a:rPr>
                                <m:t>~1.19</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1</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i="1">
                                      <a:latin typeface="Cambria Math" panose="02040503050406030204" pitchFamily="18" charset="0"/>
                                    </a:rPr>
                                    <m:t>𝛼</m:t>
                                  </m:r>
                                </m:e>
                                <m:sub>
                                  <m:r>
                                    <a:rPr lang="it-IT" b="0" i="1" smtClean="0">
                                      <a:latin typeface="Cambria Math" panose="02040503050406030204" pitchFamily="18" charset="0"/>
                                    </a:rPr>
                                    <m:t>−6</m:t>
                                  </m:r>
                                </m:sub>
                              </m:sSub>
                              <m:sSubSup>
                                <m:sSubSupPr>
                                  <m:ctrlPr>
                                    <a:rPr lang="it-IT" i="1">
                                      <a:latin typeface="Cambria Math" panose="02040503050406030204" pitchFamily="18" charset="0"/>
                                    </a:rPr>
                                  </m:ctrlPr>
                                </m:sSubSupPr>
                                <m:e>
                                  <m:r>
                                    <a:rPr lang="it-IT" i="1">
                                      <a:latin typeface="Cambria Math" panose="02040503050406030204" pitchFamily="18" charset="0"/>
                                    </a:rPr>
                                    <m:t>𝑓</m:t>
                                  </m:r>
                                </m:e>
                                <m:sub>
                                  <m:r>
                                    <a:rPr lang="it-IT" b="0" i="1" smtClean="0">
                                      <a:latin typeface="Cambria Math" panose="02040503050406030204" pitchFamily="18" charset="0"/>
                                    </a:rPr>
                                    <m:t>1</m:t>
                                  </m:r>
                                </m:sub>
                                <m:sup>
                                  <m:r>
                                    <a:rPr lang="it-IT" i="1">
                                      <a:latin typeface="Cambria Math" panose="02040503050406030204" pitchFamily="18" charset="0"/>
                                    </a:rPr>
                                    <m:t>𝐼</m:t>
                                  </m:r>
                                </m:sup>
                              </m:sSubSup>
                              <m:r>
                                <a:rPr lang="it-IT" i="1">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3.57</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2</m:t>
                                  </m:r>
                                </m:sub>
                                <m:sup>
                                  <m:r>
                                    <a:rPr lang="it-IT" b="0" i="1" smtClean="0">
                                      <a:latin typeface="Cambria Math" panose="02040503050406030204" pitchFamily="18" charset="0"/>
                                    </a:rPr>
                                    <m:t>𝑂</m:t>
                                  </m:r>
                                </m:sup>
                              </m:sSubSup>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i="1">
                                      <a:latin typeface="Cambria Math" panose="02040503050406030204" pitchFamily="18" charset="0"/>
                                    </a:rPr>
                                    <m:t>𝛼</m:t>
                                  </m:r>
                                </m:e>
                                <m:sub>
                                  <m:r>
                                    <a:rPr lang="it-IT" b="0" i="1" smtClean="0">
                                      <a:latin typeface="Cambria Math" panose="02040503050406030204" pitchFamily="18" charset="0"/>
                                    </a:rPr>
                                    <m:t>−6</m:t>
                                  </m:r>
                                </m:sub>
                              </m:sSub>
                              <m:sSubSup>
                                <m:sSubSupPr>
                                  <m:ctrlPr>
                                    <a:rPr lang="it-IT" i="1">
                                      <a:latin typeface="Cambria Math" panose="02040503050406030204" pitchFamily="18" charset="0"/>
                                    </a:rPr>
                                  </m:ctrlPr>
                                </m:sSubSupPr>
                                <m:e>
                                  <m:r>
                                    <a:rPr lang="it-IT" i="1">
                                      <a:latin typeface="Cambria Math" panose="02040503050406030204" pitchFamily="18" charset="0"/>
                                    </a:rPr>
                                    <m:t>𝑓</m:t>
                                  </m:r>
                                </m:e>
                                <m:sub>
                                  <m:r>
                                    <a:rPr lang="it-IT" b="0" i="1" smtClean="0">
                                      <a:latin typeface="Cambria Math" panose="02040503050406030204" pitchFamily="18" charset="0"/>
                                    </a:rPr>
                                    <m:t>2</m:t>
                                  </m:r>
                                </m:sub>
                                <m:sup>
                                  <m:r>
                                    <a:rPr lang="it-IT" i="1">
                                      <a:latin typeface="Cambria Math" panose="02040503050406030204" pitchFamily="18" charset="0"/>
                                    </a:rPr>
                                    <m:t>𝐼</m:t>
                                  </m:r>
                                </m:sup>
                              </m:sSubSup>
                              <m:r>
                                <a:rPr lang="it-IT" i="1">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5.95</m:t>
                              </m:r>
                              <m:r>
                                <a:rPr lang="it-IT" b="0" i="1" smtClean="0">
                                  <a:latin typeface="Cambria Math" panose="02040503050406030204" pitchFamily="18" charset="0"/>
                                </a:rPr>
                                <m:t>𝐾𝐻𝑧</m:t>
                              </m:r>
                            </m:e>
                          </m:eqArr>
                        </m:e>
                      </m:d>
                    </m:oMath>
                  </m:oMathPara>
                </a14:m>
                <a:endParaRPr lang="it-IT" dirty="0"/>
              </a:p>
            </p:txBody>
          </p:sp>
        </mc:Choice>
        <mc:Fallback xmlns="">
          <p:sp>
            <p:nvSpPr>
              <p:cNvPr id="10" name="CasellaDiTesto 9">
                <a:extLst>
                  <a:ext uri="{FF2B5EF4-FFF2-40B4-BE49-F238E27FC236}">
                    <a16:creationId xmlns:a16="http://schemas.microsoft.com/office/drawing/2014/main" id="{74B035FE-E5F4-433B-9847-23587AB2873B}"/>
                  </a:ext>
                </a:extLst>
              </p:cNvPr>
              <p:cNvSpPr txBox="1">
                <a:spLocks noRot="1" noChangeAspect="1" noMove="1" noResize="1" noEditPoints="1" noAdjustHandles="1" noChangeArrowheads="1" noChangeShapeType="1" noTextEdit="1"/>
              </p:cNvSpPr>
              <p:nvPr/>
            </p:nvSpPr>
            <p:spPr>
              <a:xfrm>
                <a:off x="6461709" y="5648617"/>
                <a:ext cx="1879745" cy="797719"/>
              </a:xfrm>
              <a:prstGeom prst="rect">
                <a:avLst/>
              </a:prstGeom>
              <a:blipFill>
                <a:blip r:embed="rId8"/>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 name="Freccia a destra 1">
                <a:extLst>
                  <a:ext uri="{FF2B5EF4-FFF2-40B4-BE49-F238E27FC236}">
                    <a16:creationId xmlns:a16="http://schemas.microsoft.com/office/drawing/2014/main" id="{6EFCE369-7879-4592-94C3-C4C0239574D0}"/>
                  </a:ext>
                </a:extLst>
              </p:cNvPr>
              <p:cNvSpPr/>
              <p:nvPr/>
            </p:nvSpPr>
            <p:spPr>
              <a:xfrm>
                <a:off x="2211988" y="5696025"/>
                <a:ext cx="4083050" cy="7142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𝛼</m:t>
                          </m:r>
                        </m:e>
                        <m:sub>
                          <m:r>
                            <a:rPr lang="it-IT" b="0" i="1" smtClean="0">
                              <a:latin typeface="Cambria Math" panose="02040503050406030204" pitchFamily="18" charset="0"/>
                            </a:rPr>
                            <m:t>−6</m:t>
                          </m:r>
                        </m:sub>
                      </m:sSub>
                      <m:r>
                        <a:rPr lang="it-IT" b="0" i="1" smtClean="0">
                          <a:latin typeface="Cambria Math" panose="02040503050406030204" pitchFamily="18" charset="0"/>
                        </a:rPr>
                        <m:t>=</m:t>
                      </m:r>
                      <m:sSup>
                        <m:sSupPr>
                          <m:ctrlPr>
                            <a:rPr lang="it-IT" b="0" i="1" smtClean="0">
                              <a:latin typeface="Cambria Math" panose="02040503050406030204" pitchFamily="18" charset="0"/>
                            </a:rPr>
                          </m:ctrlPr>
                        </m:sSupPr>
                        <m:e>
                          <m:d>
                            <m:dPr>
                              <m:ctrlPr>
                                <a:rPr lang="it-IT" b="0" i="1" smtClean="0">
                                  <a:latin typeface="Cambria Math" panose="02040503050406030204" pitchFamily="18" charset="0"/>
                                </a:rPr>
                              </m:ctrlPr>
                            </m:dPr>
                            <m:e>
                              <m:rad>
                                <m:radPr>
                                  <m:ctrlPr>
                                    <a:rPr lang="it-IT" b="0" i="1" smtClean="0">
                                      <a:latin typeface="Cambria Math" panose="02040503050406030204" pitchFamily="18" charset="0"/>
                                    </a:rPr>
                                  </m:ctrlPr>
                                </m:radPr>
                                <m:deg>
                                  <m:r>
                                    <m:rPr>
                                      <m:brk m:alnAt="7"/>
                                    </m:rPr>
                                    <a:rPr lang="it-IT" b="0" i="1" smtClean="0">
                                      <a:latin typeface="Cambria Math" panose="02040503050406030204" pitchFamily="18" charset="0"/>
                                    </a:rPr>
                                    <m:t>1</m:t>
                                  </m:r>
                                  <m:r>
                                    <a:rPr lang="it-IT" b="0" i="1" smtClean="0">
                                      <a:latin typeface="Cambria Math" panose="02040503050406030204" pitchFamily="18" charset="0"/>
                                    </a:rPr>
                                    <m:t>2</m:t>
                                  </m:r>
                                </m:deg>
                                <m:e>
                                  <m:r>
                                    <a:rPr lang="it-IT" b="0" i="1" smtClean="0">
                                      <a:latin typeface="Cambria Math" panose="02040503050406030204" pitchFamily="18" charset="0"/>
                                    </a:rPr>
                                    <m:t>2</m:t>
                                  </m:r>
                                </m:e>
                              </m:rad>
                            </m:e>
                          </m:d>
                        </m:e>
                        <m:sup>
                          <m:r>
                            <a:rPr lang="it-IT" b="0" i="1" smtClean="0">
                              <a:latin typeface="Cambria Math" panose="02040503050406030204" pitchFamily="18" charset="0"/>
                            </a:rPr>
                            <m:t>𝐻𝑇</m:t>
                          </m:r>
                          <m:d>
                            <m:dPr>
                              <m:ctrlPr>
                                <a:rPr lang="it-IT" i="1">
                                  <a:latin typeface="Cambria Math" panose="02040503050406030204" pitchFamily="18" charset="0"/>
                                </a:rPr>
                              </m:ctrlPr>
                            </m:dPr>
                            <m:e>
                              <m:r>
                                <a:rPr lang="it-IT" b="0" i="1" smtClean="0">
                                  <a:latin typeface="Cambria Math" panose="02040503050406030204" pitchFamily="18" charset="0"/>
                                </a:rPr>
                                <m:t>−6</m:t>
                              </m:r>
                            </m:e>
                          </m:d>
                        </m:sup>
                      </m:sSup>
                      <m:r>
                        <a:rPr lang="it-IT" b="0" i="1" smtClean="0">
                          <a:latin typeface="Cambria Math" panose="02040503050406030204" pitchFamily="18" charset="0"/>
                        </a:rPr>
                        <m:t>=</m:t>
                      </m:r>
                      <m:sSup>
                        <m:sSupPr>
                          <m:ctrlPr>
                            <a:rPr lang="it-IT" i="1">
                              <a:latin typeface="Cambria Math" panose="02040503050406030204" pitchFamily="18" charset="0"/>
                            </a:rPr>
                          </m:ctrlPr>
                        </m:sSupPr>
                        <m:e>
                          <m:d>
                            <m:dPr>
                              <m:ctrlPr>
                                <a:rPr lang="it-IT" i="1">
                                  <a:latin typeface="Cambria Math" panose="02040503050406030204" pitchFamily="18" charset="0"/>
                                </a:rPr>
                              </m:ctrlPr>
                            </m:dPr>
                            <m:e>
                              <m:rad>
                                <m:radPr>
                                  <m:ctrlPr>
                                    <a:rPr lang="it-IT" i="1">
                                      <a:latin typeface="Cambria Math" panose="02040503050406030204" pitchFamily="18" charset="0"/>
                                    </a:rPr>
                                  </m:ctrlPr>
                                </m:radPr>
                                <m:deg>
                                  <m:r>
                                    <m:rPr>
                                      <m:brk m:alnAt="7"/>
                                    </m:rPr>
                                    <a:rPr lang="it-IT" i="1">
                                      <a:latin typeface="Cambria Math" panose="02040503050406030204" pitchFamily="18" charset="0"/>
                                    </a:rPr>
                                    <m:t>1</m:t>
                                  </m:r>
                                  <m:r>
                                    <a:rPr lang="it-IT" i="1">
                                      <a:latin typeface="Cambria Math" panose="02040503050406030204" pitchFamily="18" charset="0"/>
                                    </a:rPr>
                                    <m:t>2</m:t>
                                  </m:r>
                                </m:deg>
                                <m:e>
                                  <m:r>
                                    <a:rPr lang="it-IT" i="1">
                                      <a:latin typeface="Cambria Math" panose="02040503050406030204" pitchFamily="18" charset="0"/>
                                    </a:rPr>
                                    <m:t>2</m:t>
                                  </m:r>
                                </m:e>
                              </m:rad>
                            </m:e>
                          </m:d>
                        </m:e>
                        <m:sup>
                          <m:r>
                            <a:rPr lang="it-IT" b="0" i="1" smtClean="0">
                              <a:latin typeface="Cambria Math" panose="02040503050406030204" pitchFamily="18" charset="0"/>
                            </a:rPr>
                            <m:t>−9</m:t>
                          </m:r>
                        </m:sup>
                      </m:sSup>
                      <m:r>
                        <a:rPr lang="it-IT"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0.5946</m:t>
                      </m:r>
                    </m:oMath>
                  </m:oMathPara>
                </a14:m>
                <a:endParaRPr lang="it-IT" dirty="0"/>
              </a:p>
            </p:txBody>
          </p:sp>
        </mc:Choice>
        <mc:Fallback xmlns="">
          <p:sp>
            <p:nvSpPr>
              <p:cNvPr id="2" name="Freccia a destra 1">
                <a:extLst>
                  <a:ext uri="{FF2B5EF4-FFF2-40B4-BE49-F238E27FC236}">
                    <a16:creationId xmlns:a16="http://schemas.microsoft.com/office/drawing/2014/main" id="{6EFCE369-7879-4592-94C3-C4C0239574D0}"/>
                  </a:ext>
                </a:extLst>
              </p:cNvPr>
              <p:cNvSpPr>
                <a:spLocks noRot="1" noChangeAspect="1" noMove="1" noResize="1" noEditPoints="1" noAdjustHandles="1" noChangeArrowheads="1" noChangeShapeType="1" noTextEdit="1"/>
              </p:cNvSpPr>
              <p:nvPr/>
            </p:nvSpPr>
            <p:spPr>
              <a:xfrm>
                <a:off x="2211988" y="5696025"/>
                <a:ext cx="4083050" cy="714260"/>
              </a:xfrm>
              <a:prstGeom prst="rightArrow">
                <a:avLst/>
              </a:prstGeom>
              <a:blipFill>
                <a:blip r:embed="rId9"/>
                <a:stretch>
                  <a:fillRect/>
                </a:stretch>
              </a:blipFill>
            </p:spPr>
            <p:txBody>
              <a:bodyPr/>
              <a:lstStyle/>
              <a:p>
                <a:r>
                  <a:rPr lang="it-IT">
                    <a:noFill/>
                  </a:rPr>
                  <a:t> </a:t>
                </a:r>
              </a:p>
            </p:txBody>
          </p:sp>
        </mc:Fallback>
      </mc:AlternateContent>
      <p:cxnSp>
        <p:nvCxnSpPr>
          <p:cNvPr id="6" name="Connettore diritto 5">
            <a:extLst>
              <a:ext uri="{FF2B5EF4-FFF2-40B4-BE49-F238E27FC236}">
                <a16:creationId xmlns:a16="http://schemas.microsoft.com/office/drawing/2014/main" id="{895C7CAF-1F7D-4FEB-8057-AB49B898DB95}"/>
              </a:ext>
            </a:extLst>
          </p:cNvPr>
          <p:cNvCxnSpPr>
            <a:cxnSpLocks/>
          </p:cNvCxnSpPr>
          <p:nvPr/>
        </p:nvCxnSpPr>
        <p:spPr>
          <a:xfrm>
            <a:off x="6643687" y="1869280"/>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Connettore diritto 14">
            <a:extLst>
              <a:ext uri="{FF2B5EF4-FFF2-40B4-BE49-F238E27FC236}">
                <a16:creationId xmlns:a16="http://schemas.microsoft.com/office/drawing/2014/main" id="{7771CDD2-693E-4A92-8BD7-6127B033A8BD}"/>
              </a:ext>
            </a:extLst>
          </p:cNvPr>
          <p:cNvCxnSpPr>
            <a:cxnSpLocks/>
          </p:cNvCxnSpPr>
          <p:nvPr/>
        </p:nvCxnSpPr>
        <p:spPr>
          <a:xfrm>
            <a:off x="6643687" y="2357437"/>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Connettore diritto 15">
            <a:extLst>
              <a:ext uri="{FF2B5EF4-FFF2-40B4-BE49-F238E27FC236}">
                <a16:creationId xmlns:a16="http://schemas.microsoft.com/office/drawing/2014/main" id="{D72C8B73-A350-4802-9E90-9C2F7B3F0C18}"/>
              </a:ext>
            </a:extLst>
          </p:cNvPr>
          <p:cNvCxnSpPr>
            <a:cxnSpLocks/>
          </p:cNvCxnSpPr>
          <p:nvPr/>
        </p:nvCxnSpPr>
        <p:spPr>
          <a:xfrm>
            <a:off x="6643687" y="2842419"/>
            <a:ext cx="23193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017017"/>
      </p:ext>
    </p:extLst>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9" y="174815"/>
            <a:ext cx="7760890" cy="498599"/>
          </a:xfrm>
          <a:prstGeom prst="rect">
            <a:avLst/>
          </a:prstGeom>
        </p:spPr>
        <p:txBody>
          <a:bodyPr lIns="91425" tIns="91425" rIns="91425" bIns="91425" anchor="b" anchorCtr="0">
            <a:noAutofit/>
          </a:bodyPr>
          <a:lstStyle/>
          <a:p>
            <a:pPr lvl="0" algn="ctr" rtl="0">
              <a:spcBef>
                <a:spcPts val="0"/>
              </a:spcBef>
              <a:buNone/>
            </a:pPr>
            <a:r>
              <a:rPr lang="en-GB" sz="3000" dirty="0">
                <a:solidFill>
                  <a:srgbClr val="003366"/>
                </a:solidFill>
                <a:latin typeface="Times New Roman" panose="02020603050405020304" pitchFamily="18" charset="0"/>
                <a:cs typeface="Times New Roman" panose="02020603050405020304" pitchFamily="18" charset="0"/>
              </a:rPr>
              <a:t>Improvements</a:t>
            </a: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sp>
        <p:nvSpPr>
          <p:cNvPr id="16" name="Segnaposto testo 5">
            <a:extLst>
              <a:ext uri="{FF2B5EF4-FFF2-40B4-BE49-F238E27FC236}">
                <a16:creationId xmlns:a16="http://schemas.microsoft.com/office/drawing/2014/main" id="{BD655DA9-B6DF-4011-8EF3-82942FBFF095}"/>
              </a:ext>
            </a:extLst>
          </p:cNvPr>
          <p:cNvSpPr>
            <a:spLocks noGrp="1"/>
          </p:cNvSpPr>
          <p:nvPr>
            <p:ph type="body" idx="1"/>
          </p:nvPr>
        </p:nvSpPr>
        <p:spPr>
          <a:xfrm>
            <a:off x="554176" y="1439257"/>
            <a:ext cx="8035636" cy="4311529"/>
          </a:xfrm>
        </p:spPr>
        <p:txBody>
          <a:bodyPr/>
          <a:lstStyle/>
          <a:p>
            <a:pPr marL="342900" indent="-342900" algn="just">
              <a:buFont typeface="Wingdings" pitchFamily="2" charset="2"/>
              <a:buChar char="§"/>
            </a:pPr>
            <a:r>
              <a:rPr lang="it-IT" sz="2400" noProof="1">
                <a:latin typeface="Times New Roman" panose="02020603050405020304" pitchFamily="18" charset="0"/>
                <a:cs typeface="Times New Roman" panose="02020603050405020304" pitchFamily="18" charset="0"/>
              </a:rPr>
              <a:t>To improve the quality of the output signal, interpolation and smoothing were introduced;</a:t>
            </a:r>
          </a:p>
          <a:p>
            <a:pPr marL="342900" indent="-342900">
              <a:buFont typeface="Wingdings" pitchFamily="2" charset="2"/>
              <a:buChar char="§"/>
            </a:pPr>
            <a:endParaRPr lang="it-IT" sz="2400" noProof="1">
              <a:latin typeface="Times New Roman" panose="02020603050405020304" pitchFamily="18" charset="0"/>
              <a:cs typeface="Times New Roman" panose="02020603050405020304" pitchFamily="18" charset="0"/>
            </a:endParaRPr>
          </a:p>
          <a:p>
            <a:pPr marL="342900" indent="-342900">
              <a:buFont typeface="Wingdings" pitchFamily="2" charset="2"/>
              <a:buChar char="§"/>
            </a:pPr>
            <a:r>
              <a:rPr lang="it-IT" sz="2400" noProof="1">
                <a:latin typeface="Times New Roman" panose="02020603050405020304" pitchFamily="18" charset="0"/>
                <a:cs typeface="Times New Roman" panose="02020603050405020304" pitchFamily="18" charset="0"/>
              </a:rPr>
              <a:t>The type of interpolation that is used is the Lagrange Interpolation;</a:t>
            </a:r>
          </a:p>
          <a:p>
            <a:pPr marL="342900" indent="-342900">
              <a:buFont typeface="Wingdings" pitchFamily="2" charset="2"/>
              <a:buChar char="§"/>
            </a:pPr>
            <a:endParaRPr lang="it-IT" sz="2400" noProof="1">
              <a:latin typeface="Times New Roman" panose="02020603050405020304" pitchFamily="18" charset="0"/>
              <a:cs typeface="Times New Roman" panose="02020603050405020304" pitchFamily="18" charset="0"/>
            </a:endParaRPr>
          </a:p>
          <a:p>
            <a:pPr marL="342900" indent="-342900" algn="just">
              <a:buFont typeface="Wingdings" pitchFamily="2" charset="2"/>
              <a:buChar char="§"/>
            </a:pPr>
            <a:r>
              <a:rPr lang="it-IT" sz="2400" noProof="1">
                <a:latin typeface="Times New Roman" panose="02020603050405020304" pitchFamily="18" charset="0"/>
                <a:cs typeface="Times New Roman" panose="02020603050405020304" pitchFamily="18" charset="0"/>
              </a:rPr>
              <a:t>This kind of interpolation performs a linear combination of Lagrange basis functions of the input samples, in order to find the polynomial of lowest possible degree that passes through the points of the dataset (in this case, the audio samples).</a:t>
            </a:r>
          </a:p>
        </p:txBody>
      </p:sp>
    </p:spTree>
    <p:extLst>
      <p:ext uri="{BB962C8B-B14F-4D97-AF65-F5344CB8AC3E}">
        <p14:creationId xmlns:p14="http://schemas.microsoft.com/office/powerpoint/2010/main" val="4106067729"/>
      </p:ext>
    </p:extLst>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9" y="174815"/>
            <a:ext cx="7760890" cy="498599"/>
          </a:xfrm>
          <a:prstGeom prst="rect">
            <a:avLst/>
          </a:prstGeom>
        </p:spPr>
        <p:txBody>
          <a:bodyPr lIns="91425" tIns="91425" rIns="91425" bIns="91425" anchor="b" anchorCtr="0">
            <a:noAutofit/>
          </a:bodyPr>
          <a:lstStyle/>
          <a:p>
            <a:pPr lvl="0" algn="ctr" rtl="0">
              <a:spcBef>
                <a:spcPts val="0"/>
              </a:spcBef>
              <a:buNone/>
            </a:pPr>
            <a:r>
              <a:rPr lang="en-GB" sz="3000" dirty="0">
                <a:solidFill>
                  <a:srgbClr val="003366"/>
                </a:solidFill>
                <a:latin typeface="Times New Roman" panose="02020603050405020304" pitchFamily="18" charset="0"/>
                <a:cs typeface="Times New Roman" panose="02020603050405020304" pitchFamily="18" charset="0"/>
              </a:rPr>
              <a:t>Improvements</a:t>
            </a: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sp>
        <p:nvSpPr>
          <p:cNvPr id="16" name="Segnaposto testo 5">
            <a:extLst>
              <a:ext uri="{FF2B5EF4-FFF2-40B4-BE49-F238E27FC236}">
                <a16:creationId xmlns:a16="http://schemas.microsoft.com/office/drawing/2014/main" id="{BD655DA9-B6DF-4011-8EF3-82942FBFF095}"/>
              </a:ext>
            </a:extLst>
          </p:cNvPr>
          <p:cNvSpPr>
            <a:spLocks noGrp="1"/>
          </p:cNvSpPr>
          <p:nvPr>
            <p:ph type="body" idx="1"/>
          </p:nvPr>
        </p:nvSpPr>
        <p:spPr>
          <a:xfrm>
            <a:off x="876118" y="1436085"/>
            <a:ext cx="7391751" cy="3985829"/>
          </a:xfrm>
        </p:spPr>
        <p:txBody>
          <a:bodyPr/>
          <a:lstStyle/>
          <a:p>
            <a:pPr algn="just">
              <a:buNone/>
            </a:pPr>
            <a:endParaRPr lang="it-IT" sz="2400" noProof="1">
              <a:latin typeface="Times New Roman" panose="02020603050405020304" pitchFamily="18" charset="0"/>
              <a:cs typeface="Times New Roman" panose="02020603050405020304" pitchFamily="18" charset="0"/>
            </a:endParaRPr>
          </a:p>
          <a:p>
            <a:pPr marL="342900" indent="-342900" algn="just">
              <a:buFont typeface="Wingdings" pitchFamily="2" charset="2"/>
              <a:buChar char="§"/>
            </a:pPr>
            <a:r>
              <a:rPr lang="it-IT" sz="2400" noProof="1">
                <a:latin typeface="Times New Roman" panose="02020603050405020304" pitchFamily="18" charset="0"/>
                <a:cs typeface="Times New Roman" panose="02020603050405020304" pitchFamily="18" charset="0"/>
              </a:rPr>
              <a:t>The smoothing is applied, instead, to the slider, in order to attenuate clicks related to the continuous variation of the pitch;</a:t>
            </a:r>
          </a:p>
          <a:p>
            <a:pPr marL="342900" indent="-342900" algn="just">
              <a:buFont typeface="Wingdings" pitchFamily="2" charset="2"/>
              <a:buChar char="§"/>
            </a:pPr>
            <a:endParaRPr lang="it-IT" sz="2400" noProof="1">
              <a:latin typeface="Times New Roman" panose="02020603050405020304" pitchFamily="18" charset="0"/>
              <a:cs typeface="Times New Roman" panose="02020603050405020304" pitchFamily="18" charset="0"/>
            </a:endParaRPr>
          </a:p>
          <a:p>
            <a:pPr marL="342900" indent="-342900" algn="just">
              <a:buFont typeface="Wingdings" pitchFamily="2" charset="2"/>
              <a:buChar char="§"/>
            </a:pPr>
            <a:r>
              <a:rPr lang="it-IT" sz="2400" noProof="1">
                <a:latin typeface="Times New Roman" panose="02020603050405020304" pitchFamily="18" charset="0"/>
                <a:cs typeface="Times New Roman" panose="02020603050405020304" pitchFamily="18" charset="0"/>
              </a:rPr>
              <a:t>The smoothing consists in applying a ramp envelope to the slider movement, in order to have a gradual change of pitch, and avoid abrubt variations.</a:t>
            </a:r>
          </a:p>
          <a:p>
            <a:pPr marL="342900" indent="-342900" algn="just">
              <a:buFont typeface="Wingdings" pitchFamily="2" charset="2"/>
              <a:buChar char="§"/>
            </a:pPr>
            <a:endParaRPr lang="it-IT" sz="2000" noProof="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4592260"/>
      </p:ext>
    </p:extLst>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9" y="174815"/>
            <a:ext cx="7760890" cy="498599"/>
          </a:xfrm>
          <a:prstGeom prst="rect">
            <a:avLst/>
          </a:prstGeom>
        </p:spPr>
        <p:txBody>
          <a:bodyPr lIns="91425" tIns="91425" rIns="91425" bIns="91425" anchor="b" anchorCtr="0">
            <a:noAutofit/>
          </a:bodyPr>
          <a:lstStyle/>
          <a:p>
            <a:pPr lvl="0" algn="ctr" rtl="0">
              <a:spcBef>
                <a:spcPts val="0"/>
              </a:spcBef>
              <a:buNone/>
            </a:pPr>
            <a:r>
              <a:rPr lang="it-IT" sz="3000" dirty="0">
                <a:solidFill>
                  <a:srgbClr val="003366"/>
                </a:solidFill>
                <a:latin typeface="Times New Roman" panose="02020603050405020304" pitchFamily="18" charset="0"/>
                <a:cs typeface="Times New Roman" panose="02020603050405020304" pitchFamily="18" charset="0"/>
              </a:rPr>
              <a:t>Demo 2</a:t>
            </a:r>
            <a:endParaRPr lang="en-GB" sz="3000" dirty="0">
              <a:solidFill>
                <a:srgbClr val="003366"/>
              </a:solidFill>
              <a:latin typeface="Times New Roman" panose="02020603050405020304" pitchFamily="18" charset="0"/>
              <a:cs typeface="Times New Roman" panose="02020603050405020304" pitchFamily="18" charset="0"/>
            </a:endParaRPr>
          </a:p>
        </p:txBody>
      </p:sp>
      <p:pic>
        <p:nvPicPr>
          <p:cNvPr id="53" name="Shape 53"/>
          <p:cNvPicPr preferRelativeResize="0"/>
          <p:nvPr/>
        </p:nvPicPr>
        <p:blipFill>
          <a:blip r:embed="rId5">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6">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7">
            <a:alphaModFix/>
          </a:blip>
          <a:stretch>
            <a:fillRect/>
          </a:stretch>
        </p:blipFill>
        <p:spPr>
          <a:xfrm>
            <a:off x="0" y="6571225"/>
            <a:ext cx="9144000" cy="286775"/>
          </a:xfrm>
          <a:prstGeom prst="rect">
            <a:avLst/>
          </a:prstGeom>
          <a:noFill/>
          <a:ln>
            <a:noFill/>
          </a:ln>
        </p:spPr>
      </p:pic>
      <p:pic>
        <p:nvPicPr>
          <p:cNvPr id="3" name="WhammyPlug 2020-07-20 18-18-37.mp4" descr="WhammyPlug 2020-07-20 18-18-37.mp4">
            <a:hlinkClick r:id="" action="ppaction://media"/>
            <a:extLst>
              <a:ext uri="{FF2B5EF4-FFF2-40B4-BE49-F238E27FC236}">
                <a16:creationId xmlns:a16="http://schemas.microsoft.com/office/drawing/2014/main" id="{6B56677B-F5F7-8F41-A338-06865DE534D5}"/>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1893335" y="848104"/>
            <a:ext cx="5357330" cy="5591608"/>
          </a:xfrm>
          <a:prstGeom prst="rect">
            <a:avLst/>
          </a:prstGeom>
        </p:spPr>
      </p:pic>
    </p:spTree>
    <p:extLst>
      <p:ext uri="{BB962C8B-B14F-4D97-AF65-F5344CB8AC3E}">
        <p14:creationId xmlns:p14="http://schemas.microsoft.com/office/powerpoint/2010/main" val="12586977"/>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58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8" y="174815"/>
            <a:ext cx="7760899" cy="498599"/>
          </a:xfrm>
          <a:prstGeom prst="rect">
            <a:avLst/>
          </a:prstGeom>
        </p:spPr>
        <p:txBody>
          <a:bodyPr lIns="91425" tIns="91425" rIns="91425" bIns="91425" anchor="b" anchorCtr="0">
            <a:noAutofit/>
          </a:bodyPr>
          <a:lstStyle/>
          <a:p>
            <a:pPr lvl="0" algn="ctr" rtl="0">
              <a:spcBef>
                <a:spcPts val="0"/>
              </a:spcBef>
              <a:buNone/>
            </a:pPr>
            <a:r>
              <a:rPr lang="it-IT" sz="3000" dirty="0">
                <a:solidFill>
                  <a:srgbClr val="003366"/>
                </a:solidFill>
                <a:latin typeface="Times New Roman" panose="02020603050405020304" pitchFamily="18" charset="0"/>
                <a:cs typeface="Times New Roman" panose="02020603050405020304" pitchFamily="18" charset="0"/>
              </a:rPr>
              <a:t>Report 2</a:t>
            </a:r>
            <a:endParaRPr lang="en-GB" sz="3000" dirty="0">
              <a:solidFill>
                <a:srgbClr val="003366"/>
              </a:solidFill>
              <a:latin typeface="Times New Roman" panose="02020603050405020304" pitchFamily="18" charset="0"/>
              <a:cs typeface="Times New Roman" panose="02020603050405020304" pitchFamily="18" charset="0"/>
            </a:endParaRP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pic>
        <p:nvPicPr>
          <p:cNvPr id="4" name="Immagine 3">
            <a:extLst>
              <a:ext uri="{FF2B5EF4-FFF2-40B4-BE49-F238E27FC236}">
                <a16:creationId xmlns:a16="http://schemas.microsoft.com/office/drawing/2014/main" id="{8B5AA8FA-B57B-43D7-8884-9541219D7D07}"/>
              </a:ext>
            </a:extLst>
          </p:cNvPr>
          <p:cNvPicPr>
            <a:picLocks noChangeAspect="1"/>
          </p:cNvPicPr>
          <p:nvPr/>
        </p:nvPicPr>
        <p:blipFill>
          <a:blip r:embed="rId6"/>
          <a:srcRect/>
          <a:stretch/>
        </p:blipFill>
        <p:spPr>
          <a:xfrm>
            <a:off x="-3" y="1321464"/>
            <a:ext cx="9144000" cy="4656306"/>
          </a:xfrm>
          <a:prstGeom prst="rect">
            <a:avLst/>
          </a:prstGeom>
        </p:spPr>
      </p:pic>
    </p:spTree>
    <p:extLst>
      <p:ext uri="{BB962C8B-B14F-4D97-AF65-F5344CB8AC3E}">
        <p14:creationId xmlns:p14="http://schemas.microsoft.com/office/powerpoint/2010/main" val="1681730763"/>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8" y="174815"/>
            <a:ext cx="7760899" cy="498599"/>
          </a:xfrm>
          <a:prstGeom prst="rect">
            <a:avLst/>
          </a:prstGeom>
        </p:spPr>
        <p:txBody>
          <a:bodyPr lIns="91425" tIns="91425" rIns="91425" bIns="91425" anchor="b" anchorCtr="0">
            <a:noAutofit/>
          </a:bodyPr>
          <a:lstStyle/>
          <a:p>
            <a:pPr lvl="0" algn="ctr" rtl="0">
              <a:spcBef>
                <a:spcPts val="0"/>
              </a:spcBef>
              <a:buNone/>
            </a:pPr>
            <a:r>
              <a:rPr lang="it-IT" sz="3000" dirty="0" err="1">
                <a:solidFill>
                  <a:srgbClr val="003366"/>
                </a:solidFill>
                <a:latin typeface="Times New Roman" panose="02020603050405020304" pitchFamily="18" charset="0"/>
                <a:cs typeface="Times New Roman" panose="02020603050405020304" pitchFamily="18" charset="0"/>
              </a:rPr>
              <a:t>Conclusions</a:t>
            </a:r>
            <a:endParaRPr lang="en-GB" sz="3000" dirty="0">
              <a:solidFill>
                <a:srgbClr val="003366"/>
              </a:solidFill>
              <a:latin typeface="Times New Roman" panose="02020603050405020304" pitchFamily="18" charset="0"/>
              <a:cs typeface="Times New Roman" panose="02020603050405020304" pitchFamily="18" charset="0"/>
            </a:endParaRP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sp>
        <p:nvSpPr>
          <p:cNvPr id="3" name="CasellaDiTesto 2">
            <a:extLst>
              <a:ext uri="{FF2B5EF4-FFF2-40B4-BE49-F238E27FC236}">
                <a16:creationId xmlns:a16="http://schemas.microsoft.com/office/drawing/2014/main" id="{7851455C-EB91-4643-BAC7-FB058ECBFCD6}"/>
              </a:ext>
            </a:extLst>
          </p:cNvPr>
          <p:cNvSpPr txBox="1"/>
          <p:nvPr/>
        </p:nvSpPr>
        <p:spPr>
          <a:xfrm>
            <a:off x="845127" y="1418031"/>
            <a:ext cx="7509164" cy="3785652"/>
          </a:xfrm>
          <a:prstGeom prst="rect">
            <a:avLst/>
          </a:prstGeom>
          <a:noFill/>
        </p:spPr>
        <p:txBody>
          <a:bodyPr wrap="square" rtlCol="0">
            <a:spAutoFit/>
          </a:bodyPr>
          <a:lstStyle/>
          <a:p>
            <a:pPr marL="342900" indent="-342900" algn="just">
              <a:buFont typeface="Wingdings" panose="05000000000000000000" pitchFamily="2" charset="2"/>
              <a:buChar char="§"/>
            </a:pPr>
            <a:r>
              <a:rPr lang="en-GB" sz="2400" dirty="0">
                <a:latin typeface="Times New Roman" panose="02020603050405020304" pitchFamily="18" charset="0"/>
                <a:cs typeface="Times New Roman" panose="02020603050405020304" pitchFamily="18" charset="0"/>
              </a:rPr>
              <a:t>The improvements tend to decrease the temporal density of the artifacts;</a:t>
            </a:r>
          </a:p>
          <a:p>
            <a:pPr marL="342900" indent="-342900" algn="just">
              <a:buFont typeface="Wingdings" panose="05000000000000000000" pitchFamily="2" charset="2"/>
              <a:buChar char="§"/>
            </a:pPr>
            <a:endParaRPr lang="en-GB"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
            </a:pPr>
            <a:r>
              <a:rPr lang="en-GB" sz="2400" dirty="0">
                <a:latin typeface="Times New Roman" panose="02020603050405020304" pitchFamily="18" charset="0"/>
                <a:cs typeface="Times New Roman" panose="02020603050405020304" pitchFamily="18" charset="0"/>
              </a:rPr>
              <a:t>Indeed, it is possible to notice that the transitions between different pitch values are smoother with respect to the ones of the first reports;</a:t>
            </a:r>
          </a:p>
          <a:p>
            <a:pPr marL="342900" indent="-342900" algn="just">
              <a:buFont typeface="Wingdings" panose="05000000000000000000" pitchFamily="2" charset="2"/>
              <a:buChar char="§"/>
            </a:pPr>
            <a:endParaRPr lang="en-GB"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
            </a:pPr>
            <a:r>
              <a:rPr lang="en-GB" sz="2400" dirty="0">
                <a:latin typeface="Times New Roman" panose="02020603050405020304" pitchFamily="18" charset="0"/>
                <a:cs typeface="Times New Roman" panose="02020603050405020304" pitchFamily="18" charset="0"/>
              </a:rPr>
              <a:t>It is possible that due to the mediocre quality of the recorder, the recording varies according to the signal level, and some results are not as satisfying as expected.</a:t>
            </a:r>
          </a:p>
        </p:txBody>
      </p:sp>
    </p:spTree>
    <p:extLst>
      <p:ext uri="{BB962C8B-B14F-4D97-AF65-F5344CB8AC3E}">
        <p14:creationId xmlns:p14="http://schemas.microsoft.com/office/powerpoint/2010/main" val="3623498883"/>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9" y="174815"/>
            <a:ext cx="7760899" cy="498599"/>
          </a:xfrm>
          <a:prstGeom prst="rect">
            <a:avLst/>
          </a:prstGeom>
        </p:spPr>
        <p:txBody>
          <a:bodyPr lIns="91425" tIns="91425" rIns="91425" bIns="91425" anchor="b" anchorCtr="0">
            <a:noAutofit/>
          </a:bodyPr>
          <a:lstStyle/>
          <a:p>
            <a:pPr lvl="0" algn="ctr" rtl="0">
              <a:spcBef>
                <a:spcPts val="0"/>
              </a:spcBef>
              <a:buNone/>
            </a:pPr>
            <a:r>
              <a:rPr lang="en-GB" sz="3000" dirty="0">
                <a:solidFill>
                  <a:srgbClr val="003366"/>
                </a:solidFill>
                <a:latin typeface="Times New Roman" panose="02020603050405020304" pitchFamily="18" charset="0"/>
                <a:cs typeface="Times New Roman" panose="02020603050405020304" pitchFamily="18" charset="0"/>
              </a:rPr>
              <a:t>Project’s goal</a:t>
            </a: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sp>
        <p:nvSpPr>
          <p:cNvPr id="6" name="Segnaposto testo 5">
            <a:extLst>
              <a:ext uri="{FF2B5EF4-FFF2-40B4-BE49-F238E27FC236}">
                <a16:creationId xmlns:a16="http://schemas.microsoft.com/office/drawing/2014/main" id="{341128D4-BF23-4F7B-9640-8838DBF4A70D}"/>
              </a:ext>
            </a:extLst>
          </p:cNvPr>
          <p:cNvSpPr>
            <a:spLocks noGrp="1"/>
          </p:cNvSpPr>
          <p:nvPr>
            <p:ph type="body" idx="1"/>
          </p:nvPr>
        </p:nvSpPr>
        <p:spPr>
          <a:xfrm>
            <a:off x="691549" y="1293344"/>
            <a:ext cx="8035636" cy="4632097"/>
          </a:xfrm>
        </p:spPr>
        <p:txBody>
          <a:bodyPr/>
          <a:lstStyle/>
          <a:p>
            <a:pPr marL="342900" indent="-342900" algn="just">
              <a:buFont typeface="Wingdings" panose="05000000000000000000" pitchFamily="2" charset="2"/>
              <a:buChar char="§"/>
            </a:pPr>
            <a:r>
              <a:rPr lang="en-GB" sz="2400" dirty="0">
                <a:latin typeface="Times New Roman" panose="02020603050405020304" pitchFamily="18" charset="0"/>
                <a:cs typeface="Times New Roman" panose="02020603050405020304" pitchFamily="18" charset="0"/>
              </a:rPr>
              <a:t>This project aims at reproducing the Whammy Pedal functioning, thus, it implements a Pitch Shifter</a:t>
            </a:r>
            <a:r>
              <a:rPr lang="it-IT" sz="2400" dirty="0">
                <a:latin typeface="Times New Roman" panose="02020603050405020304" pitchFamily="18" charset="0"/>
                <a:cs typeface="Times New Roman" panose="02020603050405020304" pitchFamily="18" charset="0"/>
              </a:rPr>
              <a:t>;</a:t>
            </a:r>
            <a:endParaRPr lang="en-GB"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
            </a:pPr>
            <a:endParaRPr lang="en-GB"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
            </a:pPr>
            <a:r>
              <a:rPr lang="en-GB" sz="2400" dirty="0">
                <a:latin typeface="Times New Roman" panose="02020603050405020304" pitchFamily="18" charset="0"/>
                <a:cs typeface="Times New Roman" panose="02020603050405020304" pitchFamily="18" charset="0"/>
              </a:rPr>
              <a:t>The pitch shift technique allows to change the pitch of the input audio signal without changing its original tempo;</a:t>
            </a:r>
          </a:p>
          <a:p>
            <a:pPr marL="342900" indent="-342900">
              <a:buFont typeface="Wingdings" panose="05000000000000000000" pitchFamily="2" charset="2"/>
              <a:buChar char="§"/>
            </a:pPr>
            <a:endParaRPr lang="en-GB"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
            </a:pPr>
            <a:r>
              <a:rPr lang="en-GB" sz="2400" dirty="0">
                <a:latin typeface="Times New Roman" panose="02020603050405020304" pitchFamily="18" charset="0"/>
                <a:cs typeface="Times New Roman" panose="02020603050405020304" pitchFamily="18" charset="0"/>
              </a:rPr>
              <a:t>The pitch shifting operation is implemented on the two channels of the input audio signal, therefore each channel is treated as mono;</a:t>
            </a:r>
          </a:p>
          <a:p>
            <a:pPr marL="342900" indent="-342900">
              <a:buFont typeface="Wingdings" panose="05000000000000000000" pitchFamily="2" charset="2"/>
              <a:buChar char="§"/>
            </a:pPr>
            <a:endParaRPr lang="en-GB"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
            </a:pPr>
            <a:r>
              <a:rPr lang="en-GB" sz="2400" dirty="0">
                <a:latin typeface="Times New Roman" panose="02020603050405020304" pitchFamily="18" charset="0"/>
                <a:cs typeface="Times New Roman" panose="02020603050405020304" pitchFamily="18" charset="0"/>
              </a:rPr>
              <a:t>The project is implemented using the </a:t>
            </a:r>
            <a:r>
              <a:rPr lang="en-GB" sz="2400" dirty="0" err="1">
                <a:latin typeface="Times New Roman" panose="02020603050405020304" pitchFamily="18" charset="0"/>
                <a:cs typeface="Times New Roman" panose="02020603050405020304" pitchFamily="18" charset="0"/>
              </a:rPr>
              <a:t>Juce</a:t>
            </a:r>
            <a:r>
              <a:rPr lang="en-GB" sz="2400" dirty="0">
                <a:latin typeface="Times New Roman" panose="02020603050405020304" pitchFamily="18" charset="0"/>
                <a:cs typeface="Times New Roman" panose="02020603050405020304" pitchFamily="18" charset="0"/>
              </a:rPr>
              <a:t> framework for audio plugins.</a:t>
            </a:r>
          </a:p>
        </p:txBody>
      </p:sp>
    </p:spTree>
    <p:extLst>
      <p:ext uri="{BB962C8B-B14F-4D97-AF65-F5344CB8AC3E}">
        <p14:creationId xmlns:p14="http://schemas.microsoft.com/office/powerpoint/2010/main" val="327556918"/>
      </p:ext>
    </p:extLst>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9" y="174815"/>
            <a:ext cx="7760898" cy="498599"/>
          </a:xfrm>
          <a:prstGeom prst="rect">
            <a:avLst/>
          </a:prstGeom>
        </p:spPr>
        <p:txBody>
          <a:bodyPr lIns="91425" tIns="91425" rIns="91425" bIns="91425" anchor="b" anchorCtr="0">
            <a:noAutofit/>
          </a:bodyPr>
          <a:lstStyle/>
          <a:p>
            <a:pPr lvl="0" algn="ctr" rtl="0">
              <a:spcBef>
                <a:spcPts val="0"/>
              </a:spcBef>
              <a:buNone/>
            </a:pPr>
            <a:r>
              <a:rPr lang="en-GB" sz="3000" dirty="0">
                <a:solidFill>
                  <a:srgbClr val="003366"/>
                </a:solidFill>
                <a:latin typeface="Times New Roman" panose="02020603050405020304" pitchFamily="18" charset="0"/>
                <a:cs typeface="Times New Roman" panose="02020603050405020304" pitchFamily="18" charset="0"/>
              </a:rPr>
              <a:t>User Interface</a:t>
            </a: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pic>
        <p:nvPicPr>
          <p:cNvPr id="2" name="Immagine 1">
            <a:extLst>
              <a:ext uri="{FF2B5EF4-FFF2-40B4-BE49-F238E27FC236}">
                <a16:creationId xmlns:a16="http://schemas.microsoft.com/office/drawing/2014/main" id="{57DA41D9-46B7-401E-A4FD-DDAE10B16E23}"/>
              </a:ext>
            </a:extLst>
          </p:cNvPr>
          <p:cNvPicPr>
            <a:picLocks noChangeAspect="1"/>
          </p:cNvPicPr>
          <p:nvPr/>
        </p:nvPicPr>
        <p:blipFill>
          <a:blip r:embed="rId6"/>
          <a:stretch>
            <a:fillRect/>
          </a:stretch>
        </p:blipFill>
        <p:spPr>
          <a:xfrm>
            <a:off x="1940068" y="904015"/>
            <a:ext cx="5263861" cy="5491204"/>
          </a:xfrm>
          <a:prstGeom prst="rect">
            <a:avLst/>
          </a:prstGeom>
        </p:spPr>
      </p:pic>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554181" y="197765"/>
            <a:ext cx="7898262" cy="498599"/>
          </a:xfrm>
          <a:prstGeom prst="rect">
            <a:avLst/>
          </a:prstGeom>
        </p:spPr>
        <p:txBody>
          <a:bodyPr lIns="91425" tIns="91425" rIns="91425" bIns="91425" anchor="b" anchorCtr="0">
            <a:noAutofit/>
          </a:bodyPr>
          <a:lstStyle/>
          <a:p>
            <a:pPr lvl="0" algn="ctr" rtl="0">
              <a:spcBef>
                <a:spcPts val="0"/>
              </a:spcBef>
              <a:buNone/>
            </a:pPr>
            <a:r>
              <a:rPr lang="en-GB" sz="3000" dirty="0">
                <a:solidFill>
                  <a:srgbClr val="003366"/>
                </a:solidFill>
                <a:latin typeface="Times New Roman" panose="02020603050405020304" pitchFamily="18" charset="0"/>
                <a:cs typeface="Times New Roman" panose="02020603050405020304" pitchFamily="18" charset="0"/>
              </a:rPr>
              <a:t>Knob and Buttons</a:t>
            </a: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pic>
        <p:nvPicPr>
          <p:cNvPr id="4" name="Immagine 3">
            <a:extLst>
              <a:ext uri="{FF2B5EF4-FFF2-40B4-BE49-F238E27FC236}">
                <a16:creationId xmlns:a16="http://schemas.microsoft.com/office/drawing/2014/main" id="{3823ACB7-E338-4623-81CC-9CC27A697965}"/>
              </a:ext>
            </a:extLst>
          </p:cNvPr>
          <p:cNvPicPr>
            <a:picLocks noChangeAspect="1"/>
          </p:cNvPicPr>
          <p:nvPr/>
        </p:nvPicPr>
        <p:blipFill>
          <a:blip r:embed="rId6"/>
          <a:stretch>
            <a:fillRect/>
          </a:stretch>
        </p:blipFill>
        <p:spPr>
          <a:xfrm>
            <a:off x="691549" y="955751"/>
            <a:ext cx="2653391" cy="5387733"/>
          </a:xfrm>
          <a:prstGeom prst="rect">
            <a:avLst/>
          </a:prstGeom>
        </p:spPr>
      </p:pic>
      <p:sp>
        <p:nvSpPr>
          <p:cNvPr id="6" name="CasellaDiTesto 5">
            <a:extLst>
              <a:ext uri="{FF2B5EF4-FFF2-40B4-BE49-F238E27FC236}">
                <a16:creationId xmlns:a16="http://schemas.microsoft.com/office/drawing/2014/main" id="{6FA6DCF4-244D-451B-A240-1586057FE187}"/>
              </a:ext>
            </a:extLst>
          </p:cNvPr>
          <p:cNvSpPr txBox="1"/>
          <p:nvPr/>
        </p:nvSpPr>
        <p:spPr>
          <a:xfrm>
            <a:off x="3541854" y="1213459"/>
            <a:ext cx="5149228" cy="4832092"/>
          </a:xfrm>
          <a:prstGeom prst="rect">
            <a:avLst/>
          </a:prstGeom>
          <a:noFill/>
        </p:spPr>
        <p:txBody>
          <a:bodyPr wrap="square" rtlCol="0">
            <a:spAutoFit/>
          </a:bodyPr>
          <a:lstStyle/>
          <a:p>
            <a:pPr marL="342900" indent="-342900" algn="just">
              <a:buFont typeface="Wingdings" pitchFamily="2" charset="2"/>
              <a:buChar char="§"/>
            </a:pPr>
            <a:r>
              <a:rPr lang="en-GB" sz="2200" dirty="0">
                <a:latin typeface="Times New Roman" panose="02020603050405020304" pitchFamily="18" charset="0"/>
                <a:cs typeface="Times New Roman" panose="02020603050405020304" pitchFamily="18" charset="0"/>
              </a:rPr>
              <a:t>The black knob on the left can be used to select one of the possible intervals indicated on the buttons;</a:t>
            </a:r>
          </a:p>
          <a:p>
            <a:pPr marL="342900" indent="-342900">
              <a:buFont typeface="Wingdings" pitchFamily="2" charset="2"/>
              <a:buChar char="§"/>
            </a:pPr>
            <a:endParaRPr lang="en-GB" sz="2200" dirty="0">
              <a:latin typeface="Times New Roman" panose="02020603050405020304" pitchFamily="18" charset="0"/>
              <a:cs typeface="Times New Roman" panose="02020603050405020304" pitchFamily="18" charset="0"/>
            </a:endParaRPr>
          </a:p>
          <a:p>
            <a:pPr marL="342900" indent="-342900" algn="just">
              <a:buFont typeface="Wingdings" pitchFamily="2" charset="2"/>
              <a:buChar char="§"/>
            </a:pPr>
            <a:r>
              <a:rPr lang="en-GB" sz="2200" dirty="0">
                <a:latin typeface="Times New Roman" panose="02020603050405020304" pitchFamily="18" charset="0"/>
                <a:cs typeface="Times New Roman" panose="02020603050405020304" pitchFamily="18" charset="0"/>
              </a:rPr>
              <a:t>As the user turns the knob, one button will become yellow, meaning that the corresponding interval is selected;</a:t>
            </a:r>
          </a:p>
          <a:p>
            <a:pPr marL="342900" indent="-342900">
              <a:buFont typeface="Wingdings" pitchFamily="2" charset="2"/>
              <a:buChar char="§"/>
            </a:pPr>
            <a:endParaRPr lang="en-GB" sz="2200" dirty="0">
              <a:latin typeface="Times New Roman" panose="02020603050405020304" pitchFamily="18" charset="0"/>
              <a:cs typeface="Times New Roman" panose="02020603050405020304" pitchFamily="18" charset="0"/>
            </a:endParaRPr>
          </a:p>
          <a:p>
            <a:pPr marL="342900" indent="-342900" algn="just">
              <a:buFont typeface="Wingdings" pitchFamily="2" charset="2"/>
              <a:buChar char="§"/>
            </a:pPr>
            <a:r>
              <a:rPr lang="en-GB" sz="2200" dirty="0">
                <a:latin typeface="Times New Roman" panose="02020603050405020304" pitchFamily="18" charset="0"/>
                <a:cs typeface="Times New Roman" panose="02020603050405020304" pitchFamily="18" charset="0"/>
              </a:rPr>
              <a:t>By turning the knob clockwise the values go from an octave to a negative octave;</a:t>
            </a:r>
          </a:p>
          <a:p>
            <a:pPr marL="342900" indent="-342900">
              <a:buFont typeface="Wingdings" pitchFamily="2" charset="2"/>
              <a:buChar char="§"/>
            </a:pPr>
            <a:endParaRPr lang="en-GB" sz="2200" dirty="0">
              <a:latin typeface="Times New Roman" panose="02020603050405020304" pitchFamily="18" charset="0"/>
              <a:cs typeface="Times New Roman" panose="02020603050405020304" pitchFamily="18" charset="0"/>
            </a:endParaRPr>
          </a:p>
          <a:p>
            <a:pPr marL="342900" indent="-342900" algn="just">
              <a:buFont typeface="Wingdings" pitchFamily="2" charset="2"/>
              <a:buChar char="§"/>
            </a:pPr>
            <a:r>
              <a:rPr lang="en-GB" sz="2200" dirty="0">
                <a:latin typeface="Times New Roman" panose="02020603050405020304" pitchFamily="18" charset="0"/>
                <a:cs typeface="Times New Roman" panose="02020603050405020304" pitchFamily="18" charset="0"/>
              </a:rPr>
              <a:t>The selection of an interval is used to set the maximum number of semitones that the pitch shifting operation will reach. </a:t>
            </a:r>
          </a:p>
        </p:txBody>
      </p:sp>
    </p:spTree>
    <p:extLst>
      <p:ext uri="{BB962C8B-B14F-4D97-AF65-F5344CB8AC3E}">
        <p14:creationId xmlns:p14="http://schemas.microsoft.com/office/powerpoint/2010/main" val="905565425"/>
      </p:ext>
    </p:extLst>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9" y="174815"/>
            <a:ext cx="7760899" cy="498599"/>
          </a:xfrm>
          <a:prstGeom prst="rect">
            <a:avLst/>
          </a:prstGeom>
        </p:spPr>
        <p:txBody>
          <a:bodyPr lIns="91425" tIns="91425" rIns="91425" bIns="91425" anchor="b" anchorCtr="0">
            <a:noAutofit/>
          </a:bodyPr>
          <a:lstStyle/>
          <a:p>
            <a:pPr lvl="0" algn="ctr"/>
            <a:r>
              <a:rPr lang="en-GB" sz="3000" dirty="0">
                <a:solidFill>
                  <a:srgbClr val="003366"/>
                </a:solidFill>
                <a:latin typeface="Times New Roman" panose="02020603050405020304" pitchFamily="18" charset="0"/>
                <a:cs typeface="Times New Roman" panose="02020603050405020304" pitchFamily="18" charset="0"/>
              </a:rPr>
              <a:t>Pedal Slider</a:t>
            </a: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pic>
        <p:nvPicPr>
          <p:cNvPr id="3" name="Immagine 2">
            <a:extLst>
              <a:ext uri="{FF2B5EF4-FFF2-40B4-BE49-F238E27FC236}">
                <a16:creationId xmlns:a16="http://schemas.microsoft.com/office/drawing/2014/main" id="{D9215826-67BF-4F9D-8F63-32489D1CC357}"/>
              </a:ext>
            </a:extLst>
          </p:cNvPr>
          <p:cNvPicPr>
            <a:picLocks noChangeAspect="1"/>
          </p:cNvPicPr>
          <p:nvPr/>
        </p:nvPicPr>
        <p:blipFill>
          <a:blip r:embed="rId6"/>
          <a:stretch>
            <a:fillRect/>
          </a:stretch>
        </p:blipFill>
        <p:spPr>
          <a:xfrm>
            <a:off x="691549" y="937563"/>
            <a:ext cx="2625741" cy="5424108"/>
          </a:xfrm>
          <a:prstGeom prst="rect">
            <a:avLst/>
          </a:prstGeom>
        </p:spPr>
      </p:pic>
      <p:sp>
        <p:nvSpPr>
          <p:cNvPr id="5" name="CasellaDiTesto 4">
            <a:extLst>
              <a:ext uri="{FF2B5EF4-FFF2-40B4-BE49-F238E27FC236}">
                <a16:creationId xmlns:a16="http://schemas.microsoft.com/office/drawing/2014/main" id="{FA5C29E8-693D-47DC-82B7-6F0046466650}"/>
              </a:ext>
            </a:extLst>
          </p:cNvPr>
          <p:cNvSpPr txBox="1"/>
          <p:nvPr/>
        </p:nvSpPr>
        <p:spPr>
          <a:xfrm>
            <a:off x="3599727" y="1233571"/>
            <a:ext cx="4852724" cy="4832092"/>
          </a:xfrm>
          <a:prstGeom prst="rect">
            <a:avLst/>
          </a:prstGeom>
          <a:noFill/>
        </p:spPr>
        <p:txBody>
          <a:bodyPr wrap="square" rtlCol="0">
            <a:spAutoFit/>
          </a:bodyPr>
          <a:lstStyle/>
          <a:p>
            <a:pPr marL="342900" indent="-342900">
              <a:buFont typeface="Wingdings" pitchFamily="2" charset="2"/>
              <a:buChar char="§"/>
            </a:pPr>
            <a:r>
              <a:rPr lang="en-GB" sz="2200" dirty="0">
                <a:latin typeface="Times New Roman" panose="02020603050405020304" pitchFamily="18" charset="0"/>
                <a:cs typeface="Times New Roman" panose="02020603050405020304" pitchFamily="18" charset="0"/>
              </a:rPr>
              <a:t>This slider is meant to act as a pedal;</a:t>
            </a:r>
          </a:p>
          <a:p>
            <a:pPr marL="342900" indent="-342900">
              <a:buFont typeface="Wingdings" pitchFamily="2" charset="2"/>
              <a:buChar char="§"/>
            </a:pPr>
            <a:endParaRPr lang="en-GB" sz="2200" dirty="0">
              <a:latin typeface="Times New Roman" panose="02020603050405020304" pitchFamily="18" charset="0"/>
              <a:cs typeface="Times New Roman" panose="02020603050405020304" pitchFamily="18" charset="0"/>
            </a:endParaRPr>
          </a:p>
          <a:p>
            <a:pPr marL="342900" indent="-342900" algn="just">
              <a:buFont typeface="Wingdings" pitchFamily="2" charset="2"/>
              <a:buChar char="§"/>
            </a:pPr>
            <a:r>
              <a:rPr lang="en-GB" sz="2200" dirty="0">
                <a:latin typeface="Times New Roman" panose="02020603050405020304" pitchFamily="18" charset="0"/>
                <a:cs typeface="Times New Roman" panose="02020603050405020304" pitchFamily="18" charset="0"/>
              </a:rPr>
              <a:t>Once the user has set the maximum interval for the pitch shift operation, the input signal will be modified according to the movement of this slider;</a:t>
            </a:r>
          </a:p>
          <a:p>
            <a:pPr marL="342900" indent="-342900">
              <a:buFont typeface="Wingdings" pitchFamily="2" charset="2"/>
              <a:buChar char="§"/>
            </a:pPr>
            <a:endParaRPr lang="en-GB" sz="2200" dirty="0">
              <a:latin typeface="Times New Roman" panose="02020603050405020304" pitchFamily="18" charset="0"/>
              <a:cs typeface="Times New Roman" panose="02020603050405020304" pitchFamily="18" charset="0"/>
            </a:endParaRPr>
          </a:p>
          <a:p>
            <a:pPr marL="342900" indent="-342900" algn="just">
              <a:buFont typeface="Wingdings" pitchFamily="2" charset="2"/>
              <a:buChar char="§"/>
            </a:pPr>
            <a:r>
              <a:rPr lang="en-GB" sz="2200" dirty="0">
                <a:latin typeface="Times New Roman" panose="02020603050405020304" pitchFamily="18" charset="0"/>
                <a:cs typeface="Times New Roman" panose="02020603050405020304" pitchFamily="18" charset="0"/>
              </a:rPr>
              <a:t>The slider moves from 0 semitones (meaning we are going to hear the original signal) to the number of semitones corresponding to the maximum pitch interval chosen with the knob.</a:t>
            </a:r>
          </a:p>
        </p:txBody>
      </p:sp>
    </p:spTree>
    <p:extLst>
      <p:ext uri="{BB962C8B-B14F-4D97-AF65-F5344CB8AC3E}">
        <p14:creationId xmlns:p14="http://schemas.microsoft.com/office/powerpoint/2010/main" val="4030438993"/>
      </p:ext>
    </p:extLst>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9" y="174815"/>
            <a:ext cx="7760901" cy="498599"/>
          </a:xfrm>
          <a:prstGeom prst="rect">
            <a:avLst/>
          </a:prstGeom>
        </p:spPr>
        <p:txBody>
          <a:bodyPr lIns="91425" tIns="91425" rIns="91425" bIns="91425" anchor="b" anchorCtr="0">
            <a:noAutofit/>
          </a:bodyPr>
          <a:lstStyle/>
          <a:p>
            <a:pPr lvl="0" algn="ctr" rtl="0">
              <a:spcBef>
                <a:spcPts val="0"/>
              </a:spcBef>
              <a:buNone/>
            </a:pPr>
            <a:r>
              <a:rPr lang="en-GB" sz="3000" dirty="0" err="1">
                <a:solidFill>
                  <a:srgbClr val="003366"/>
                </a:solidFill>
                <a:latin typeface="Times New Roman" panose="02020603050405020304" pitchFamily="18" charset="0"/>
                <a:cs typeface="Times New Roman" panose="02020603050405020304" pitchFamily="18" charset="0"/>
              </a:rPr>
              <a:t>SoundTouch</a:t>
            </a:r>
            <a:r>
              <a:rPr lang="en-GB" sz="3000" dirty="0">
                <a:solidFill>
                  <a:srgbClr val="003366"/>
                </a:solidFill>
                <a:latin typeface="Times New Roman" panose="02020603050405020304" pitchFamily="18" charset="0"/>
                <a:cs typeface="Times New Roman" panose="02020603050405020304" pitchFamily="18" charset="0"/>
              </a:rPr>
              <a:t> Library</a:t>
            </a: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sp>
        <p:nvSpPr>
          <p:cNvPr id="16" name="Segnaposto testo 5">
            <a:extLst>
              <a:ext uri="{FF2B5EF4-FFF2-40B4-BE49-F238E27FC236}">
                <a16:creationId xmlns:a16="http://schemas.microsoft.com/office/drawing/2014/main" id="{BD655DA9-B6DF-4011-8EF3-82942FBFF095}"/>
              </a:ext>
            </a:extLst>
          </p:cNvPr>
          <p:cNvSpPr>
            <a:spLocks noGrp="1"/>
          </p:cNvSpPr>
          <p:nvPr>
            <p:ph type="body" idx="1"/>
          </p:nvPr>
        </p:nvSpPr>
        <p:spPr>
          <a:xfrm>
            <a:off x="547350" y="1183734"/>
            <a:ext cx="8042467" cy="4786378"/>
          </a:xfrm>
        </p:spPr>
        <p:txBody>
          <a:bodyPr/>
          <a:lstStyle/>
          <a:p>
            <a:pPr marL="342900" indent="-342900">
              <a:buFont typeface="Wingdings" pitchFamily="2" charset="2"/>
              <a:buChar char="§"/>
            </a:pPr>
            <a:r>
              <a:rPr lang="it-IT" sz="2400" noProof="1">
                <a:latin typeface="Times New Roman" panose="02020603050405020304" pitchFamily="18" charset="0"/>
                <a:cs typeface="Times New Roman" panose="02020603050405020304" pitchFamily="18" charset="0"/>
              </a:rPr>
              <a:t>SoundTouch is a C++ library for time and pitch scaling;</a:t>
            </a:r>
          </a:p>
          <a:p>
            <a:pPr marL="342900" indent="-342900">
              <a:buFont typeface="Wingdings" pitchFamily="2" charset="2"/>
              <a:buChar char="§"/>
            </a:pPr>
            <a:endParaRPr lang="it-IT" sz="2400" noProof="1">
              <a:latin typeface="Times New Roman" panose="02020603050405020304" pitchFamily="18" charset="0"/>
              <a:cs typeface="Times New Roman" panose="02020603050405020304" pitchFamily="18" charset="0"/>
            </a:endParaRPr>
          </a:p>
          <a:p>
            <a:pPr marL="342900" indent="-342900">
              <a:buFont typeface="Wingdings" pitchFamily="2" charset="2"/>
              <a:buChar char="§"/>
            </a:pPr>
            <a:r>
              <a:rPr lang="it-IT" sz="2400" noProof="1">
                <a:latin typeface="Times New Roman" panose="02020603050405020304" pitchFamily="18" charset="0"/>
                <a:cs typeface="Times New Roman" panose="02020603050405020304" pitchFamily="18" charset="0"/>
              </a:rPr>
              <a:t>It should be capable of processing interleaved stereo blocks, in actual facts, though, the result isn’t satisfying. That’s why we went through the dual-mono path;</a:t>
            </a:r>
          </a:p>
          <a:p>
            <a:pPr marL="342900" indent="-342900">
              <a:buFont typeface="Wingdings" pitchFamily="2" charset="2"/>
              <a:buChar char="§"/>
            </a:pPr>
            <a:endParaRPr lang="it-IT" sz="2400" noProof="1">
              <a:latin typeface="Times New Roman" panose="02020603050405020304" pitchFamily="18" charset="0"/>
              <a:cs typeface="Times New Roman" panose="02020603050405020304" pitchFamily="18" charset="0"/>
            </a:endParaRPr>
          </a:p>
          <a:p>
            <a:pPr marL="342900" indent="-342900">
              <a:buFont typeface="Wingdings" pitchFamily="2" charset="2"/>
              <a:buChar char="§"/>
            </a:pPr>
            <a:r>
              <a:rPr lang="it-IT" sz="2400" noProof="1">
                <a:latin typeface="Times New Roman" panose="02020603050405020304" pitchFamily="18" charset="0"/>
                <a:cs typeface="Times New Roman" panose="02020603050405020304" pitchFamily="18" charset="0"/>
              </a:rPr>
              <a:t>Pitch scaling is implemented combining time-scaling (implemented with SOLA algorithm) and resampling:</a:t>
            </a:r>
          </a:p>
          <a:p>
            <a:pPr>
              <a:buNone/>
            </a:pPr>
            <a:endParaRPr lang="it-IT" sz="2400" noProof="1">
              <a:latin typeface="Times New Roman" panose="02020603050405020304" pitchFamily="18" charset="0"/>
              <a:cs typeface="Times New Roman" panose="02020603050405020304" pitchFamily="18" charset="0"/>
            </a:endParaRPr>
          </a:p>
          <a:p>
            <a:pPr marL="342900" indent="-342900">
              <a:buFont typeface="Wingdings" pitchFamily="2" charset="2"/>
              <a:buChar char="§"/>
            </a:pPr>
            <a:endParaRPr lang="it-IT" sz="2400" noProof="1">
              <a:latin typeface="Times New Roman" panose="02020603050405020304" pitchFamily="18" charset="0"/>
              <a:cs typeface="Times New Roman" panose="02020603050405020304" pitchFamily="18" charset="0"/>
            </a:endParaRPr>
          </a:p>
          <a:p>
            <a:pPr marL="342900" indent="-342900">
              <a:buFont typeface="Wingdings" pitchFamily="2" charset="2"/>
              <a:buChar char="§"/>
            </a:pPr>
            <a:endParaRPr lang="it-IT" sz="2400" noProof="1">
              <a:latin typeface="Times New Roman" panose="02020603050405020304" pitchFamily="18" charset="0"/>
              <a:cs typeface="Times New Roman" panose="02020603050405020304" pitchFamily="18" charset="0"/>
            </a:endParaRPr>
          </a:p>
        </p:txBody>
      </p:sp>
      <p:pic>
        <p:nvPicPr>
          <p:cNvPr id="3" name="Immagine 2" descr="Immagine che contiene oggetto, orologio&#10;&#10;Descrizione generata automaticamente">
            <a:extLst>
              <a:ext uri="{FF2B5EF4-FFF2-40B4-BE49-F238E27FC236}">
                <a16:creationId xmlns:a16="http://schemas.microsoft.com/office/drawing/2014/main" id="{7EB3F7A9-2EB4-4E0D-8C31-8A9AEE77E11F}"/>
              </a:ext>
            </a:extLst>
          </p:cNvPr>
          <p:cNvPicPr>
            <a:picLocks noChangeAspect="1"/>
          </p:cNvPicPr>
          <p:nvPr/>
        </p:nvPicPr>
        <p:blipFill>
          <a:blip r:embed="rId6"/>
          <a:stretch>
            <a:fillRect/>
          </a:stretch>
        </p:blipFill>
        <p:spPr>
          <a:xfrm>
            <a:off x="1751839" y="4835236"/>
            <a:ext cx="5633487" cy="839030"/>
          </a:xfrm>
          <a:prstGeom prst="rect">
            <a:avLst/>
          </a:prstGeom>
        </p:spPr>
      </p:pic>
    </p:spTree>
    <p:extLst>
      <p:ext uri="{BB962C8B-B14F-4D97-AF65-F5344CB8AC3E}">
        <p14:creationId xmlns:p14="http://schemas.microsoft.com/office/powerpoint/2010/main" val="1096402584"/>
      </p:ext>
    </p:extLst>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9" y="174815"/>
            <a:ext cx="7760890" cy="498599"/>
          </a:xfrm>
          <a:prstGeom prst="rect">
            <a:avLst/>
          </a:prstGeom>
        </p:spPr>
        <p:txBody>
          <a:bodyPr lIns="91425" tIns="91425" rIns="91425" bIns="91425" anchor="b" anchorCtr="0">
            <a:noAutofit/>
          </a:bodyPr>
          <a:lstStyle/>
          <a:p>
            <a:pPr lvl="0" algn="ctr" rtl="0">
              <a:spcBef>
                <a:spcPts val="0"/>
              </a:spcBef>
              <a:buNone/>
            </a:pPr>
            <a:r>
              <a:rPr lang="en-GB" sz="3000" dirty="0">
                <a:solidFill>
                  <a:srgbClr val="003366"/>
                </a:solidFill>
                <a:latin typeface="Times New Roman" panose="02020603050405020304" pitchFamily="18" charset="0"/>
                <a:cs typeface="Times New Roman" panose="02020603050405020304" pitchFamily="18" charset="0"/>
              </a:rPr>
              <a:t>DAW &amp; Requirements</a:t>
            </a: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sp>
        <p:nvSpPr>
          <p:cNvPr id="16" name="Segnaposto testo 5">
            <a:extLst>
              <a:ext uri="{FF2B5EF4-FFF2-40B4-BE49-F238E27FC236}">
                <a16:creationId xmlns:a16="http://schemas.microsoft.com/office/drawing/2014/main" id="{BD655DA9-B6DF-4011-8EF3-82942FBFF095}"/>
              </a:ext>
            </a:extLst>
          </p:cNvPr>
          <p:cNvSpPr>
            <a:spLocks noGrp="1"/>
          </p:cNvSpPr>
          <p:nvPr>
            <p:ph type="body" idx="1"/>
          </p:nvPr>
        </p:nvSpPr>
        <p:spPr>
          <a:xfrm>
            <a:off x="554181" y="1449045"/>
            <a:ext cx="8035636" cy="4165749"/>
          </a:xfrm>
        </p:spPr>
        <p:txBody>
          <a:bodyPr/>
          <a:lstStyle/>
          <a:p>
            <a:pPr marL="342900" indent="-342900">
              <a:buFont typeface="Wingdings" pitchFamily="2" charset="2"/>
              <a:buChar char="§"/>
            </a:pPr>
            <a:r>
              <a:rPr lang="it-IT" sz="2400" noProof="1">
                <a:latin typeface="Times New Roman" panose="02020603050405020304" pitchFamily="18" charset="0"/>
                <a:cs typeface="Times New Roman" panose="02020603050405020304" pitchFamily="18" charset="0"/>
              </a:rPr>
              <a:t>This project can be used as a standalone application or as a VST plugin for a DAW;</a:t>
            </a:r>
          </a:p>
          <a:p>
            <a:pPr marL="342900" indent="-342900">
              <a:buFont typeface="Wingdings" pitchFamily="2" charset="2"/>
              <a:buChar char="§"/>
            </a:pPr>
            <a:endParaRPr lang="it-IT" sz="2400" noProof="1">
              <a:latin typeface="Times New Roman" panose="02020603050405020304" pitchFamily="18" charset="0"/>
              <a:cs typeface="Times New Roman" panose="02020603050405020304" pitchFamily="18" charset="0"/>
            </a:endParaRPr>
          </a:p>
          <a:p>
            <a:pPr marL="342900" indent="-342900" algn="just">
              <a:buFont typeface="Wingdings" pitchFamily="2" charset="2"/>
              <a:buChar char="§"/>
            </a:pPr>
            <a:r>
              <a:rPr lang="it-IT" sz="2400" noProof="1">
                <a:latin typeface="Times New Roman" panose="02020603050405020304" pitchFamily="18" charset="0"/>
                <a:cs typeface="Times New Roman" panose="02020603050405020304" pitchFamily="18" charset="0"/>
              </a:rPr>
              <a:t>In order for the standalone app to process an input audio signal, it is necessary to use a system for audio routing (like SoundFlower for MacOS, or Virtual Audio Cable for Windows);</a:t>
            </a:r>
          </a:p>
          <a:p>
            <a:pPr marL="342900" indent="-342900">
              <a:buFont typeface="Wingdings" pitchFamily="2" charset="2"/>
              <a:buChar char="§"/>
            </a:pPr>
            <a:endParaRPr lang="it-IT" sz="2400" noProof="1">
              <a:latin typeface="Times New Roman" panose="02020603050405020304" pitchFamily="18" charset="0"/>
              <a:cs typeface="Times New Roman" panose="02020603050405020304" pitchFamily="18" charset="0"/>
            </a:endParaRPr>
          </a:p>
          <a:p>
            <a:pPr marL="342900" indent="-342900" algn="just">
              <a:buFont typeface="Wingdings" pitchFamily="2" charset="2"/>
              <a:buChar char="§"/>
            </a:pPr>
            <a:r>
              <a:rPr lang="it-IT" sz="2400" noProof="1">
                <a:latin typeface="Times New Roman" panose="02020603050405020304" pitchFamily="18" charset="0"/>
                <a:cs typeface="Times New Roman" panose="02020603050405020304" pitchFamily="18" charset="0"/>
              </a:rPr>
              <a:t>This approach allows to route the input audio signal to the application, that then sends the output to the speakers.</a:t>
            </a:r>
          </a:p>
        </p:txBody>
      </p:sp>
    </p:spTree>
    <p:extLst>
      <p:ext uri="{BB962C8B-B14F-4D97-AF65-F5344CB8AC3E}">
        <p14:creationId xmlns:p14="http://schemas.microsoft.com/office/powerpoint/2010/main" val="2859449443"/>
      </p:ext>
    </p:extLst>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9" y="174815"/>
            <a:ext cx="7760890" cy="498599"/>
          </a:xfrm>
          <a:prstGeom prst="rect">
            <a:avLst/>
          </a:prstGeom>
        </p:spPr>
        <p:txBody>
          <a:bodyPr lIns="91425" tIns="91425" rIns="91425" bIns="91425" anchor="b" anchorCtr="0">
            <a:noAutofit/>
          </a:bodyPr>
          <a:lstStyle/>
          <a:p>
            <a:pPr lvl="0" algn="ctr" rtl="0">
              <a:spcBef>
                <a:spcPts val="0"/>
              </a:spcBef>
              <a:buNone/>
            </a:pPr>
            <a:r>
              <a:rPr lang="it-IT" sz="3000" dirty="0">
                <a:solidFill>
                  <a:srgbClr val="003366"/>
                </a:solidFill>
                <a:latin typeface="Times New Roman" panose="02020603050405020304" pitchFamily="18" charset="0"/>
                <a:cs typeface="Times New Roman" panose="02020603050405020304" pitchFamily="18" charset="0"/>
              </a:rPr>
              <a:t>Demo 1</a:t>
            </a:r>
            <a:endParaRPr lang="en-GB" sz="3000" dirty="0">
              <a:solidFill>
                <a:srgbClr val="003366"/>
              </a:solidFill>
              <a:latin typeface="Times New Roman" panose="02020603050405020304" pitchFamily="18" charset="0"/>
              <a:cs typeface="Times New Roman" panose="02020603050405020304" pitchFamily="18" charset="0"/>
            </a:endParaRPr>
          </a:p>
        </p:txBody>
      </p:sp>
      <p:pic>
        <p:nvPicPr>
          <p:cNvPr id="53" name="Shape 53"/>
          <p:cNvPicPr preferRelativeResize="0"/>
          <p:nvPr/>
        </p:nvPicPr>
        <p:blipFill>
          <a:blip r:embed="rId5">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6">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7">
            <a:alphaModFix/>
          </a:blip>
          <a:stretch>
            <a:fillRect/>
          </a:stretch>
        </p:blipFill>
        <p:spPr>
          <a:xfrm>
            <a:off x="0" y="6571225"/>
            <a:ext cx="9144000" cy="286775"/>
          </a:xfrm>
          <a:prstGeom prst="rect">
            <a:avLst/>
          </a:prstGeom>
          <a:noFill/>
          <a:ln>
            <a:noFill/>
          </a:ln>
        </p:spPr>
      </p:pic>
      <p:pic>
        <p:nvPicPr>
          <p:cNvPr id="2" name="WhammyPlug 2020-04-18 20-01-58.mp4" descr="WhammyPlug 2020-04-18 20-01-58.mp4">
            <a:hlinkClick r:id="" action="ppaction://media"/>
            <a:extLst>
              <a:ext uri="{FF2B5EF4-FFF2-40B4-BE49-F238E27FC236}">
                <a16:creationId xmlns:a16="http://schemas.microsoft.com/office/drawing/2014/main" id="{7F93EE61-29F0-2D44-853B-59F4A1529F3E}"/>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1895071" y="855626"/>
            <a:ext cx="5353856" cy="5587982"/>
          </a:xfrm>
          <a:prstGeom prst="rect">
            <a:avLst/>
          </a:prstGeom>
        </p:spPr>
      </p:pic>
    </p:spTree>
    <p:extLst>
      <p:ext uri="{BB962C8B-B14F-4D97-AF65-F5344CB8AC3E}">
        <p14:creationId xmlns:p14="http://schemas.microsoft.com/office/powerpoint/2010/main" val="4271584268"/>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5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91548" y="174815"/>
            <a:ext cx="7760899" cy="498599"/>
          </a:xfrm>
          <a:prstGeom prst="rect">
            <a:avLst/>
          </a:prstGeom>
        </p:spPr>
        <p:txBody>
          <a:bodyPr lIns="91425" tIns="91425" rIns="91425" bIns="91425" anchor="b" anchorCtr="0">
            <a:noAutofit/>
          </a:bodyPr>
          <a:lstStyle/>
          <a:p>
            <a:pPr lvl="0" algn="ctr" rtl="0">
              <a:spcBef>
                <a:spcPts val="0"/>
              </a:spcBef>
              <a:buNone/>
            </a:pPr>
            <a:r>
              <a:rPr lang="it-IT" sz="3000" dirty="0">
                <a:solidFill>
                  <a:srgbClr val="003366"/>
                </a:solidFill>
                <a:latin typeface="Times New Roman" panose="02020603050405020304" pitchFamily="18" charset="0"/>
                <a:cs typeface="Times New Roman" panose="02020603050405020304" pitchFamily="18" charset="0"/>
              </a:rPr>
              <a:t>Report 1 – Test </a:t>
            </a:r>
            <a:r>
              <a:rPr lang="it-IT" sz="3000" dirty="0" err="1">
                <a:solidFill>
                  <a:srgbClr val="003366"/>
                </a:solidFill>
                <a:latin typeface="Times New Roman" panose="02020603050405020304" pitchFamily="18" charset="0"/>
                <a:cs typeface="Times New Roman" panose="02020603050405020304" pitchFamily="18" charset="0"/>
              </a:rPr>
              <a:t>signal</a:t>
            </a:r>
            <a:endParaRPr lang="en-GB" sz="3000" dirty="0">
              <a:solidFill>
                <a:srgbClr val="003366"/>
              </a:solidFill>
              <a:latin typeface="Times New Roman" panose="02020603050405020304" pitchFamily="18" charset="0"/>
              <a:cs typeface="Times New Roman" panose="02020603050405020304" pitchFamily="18" charset="0"/>
            </a:endParaRPr>
          </a:p>
        </p:txBody>
      </p:sp>
      <p:pic>
        <p:nvPicPr>
          <p:cNvPr id="53" name="Shape 53"/>
          <p:cNvPicPr preferRelativeResize="0"/>
          <p:nvPr/>
        </p:nvPicPr>
        <p:blipFill>
          <a:blip r:embed="rId3">
            <a:alphaModFix/>
          </a:blip>
          <a:stretch>
            <a:fillRect/>
          </a:stretch>
        </p:blipFill>
        <p:spPr>
          <a:xfrm>
            <a:off x="82450" y="65950"/>
            <a:ext cx="464900" cy="498650"/>
          </a:xfrm>
          <a:prstGeom prst="rect">
            <a:avLst/>
          </a:prstGeom>
          <a:noFill/>
          <a:ln>
            <a:noFill/>
          </a:ln>
        </p:spPr>
      </p:pic>
      <p:pic>
        <p:nvPicPr>
          <p:cNvPr id="54" name="Shape 54"/>
          <p:cNvPicPr preferRelativeResize="0"/>
          <p:nvPr/>
        </p:nvPicPr>
        <p:blipFill>
          <a:blip r:embed="rId4">
            <a:alphaModFix/>
          </a:blip>
          <a:stretch>
            <a:fillRect/>
          </a:stretch>
        </p:blipFill>
        <p:spPr>
          <a:xfrm>
            <a:off x="0" y="630539"/>
            <a:ext cx="9143998" cy="97471"/>
          </a:xfrm>
          <a:prstGeom prst="rect">
            <a:avLst/>
          </a:prstGeom>
          <a:noFill/>
          <a:ln>
            <a:noFill/>
          </a:ln>
        </p:spPr>
      </p:pic>
      <p:cxnSp>
        <p:nvCxnSpPr>
          <p:cNvPr id="55" name="Shape 55"/>
          <p:cNvCxnSpPr/>
          <p:nvPr/>
        </p:nvCxnSpPr>
        <p:spPr>
          <a:xfrm rot="10800000">
            <a:off x="691550" y="125"/>
            <a:ext cx="0" cy="630299"/>
          </a:xfrm>
          <a:prstGeom prst="straightConnector1">
            <a:avLst/>
          </a:prstGeom>
          <a:noFill/>
          <a:ln w="9525" cap="flat">
            <a:solidFill>
              <a:srgbClr val="003366"/>
            </a:solidFill>
            <a:prstDash val="solid"/>
            <a:round/>
            <a:headEnd type="none" w="lg" len="lg"/>
            <a:tailEnd type="none" w="lg" len="lg"/>
          </a:ln>
        </p:spPr>
      </p:cxnSp>
      <p:sp>
        <p:nvSpPr>
          <p:cNvPr id="56" name="Shape 56"/>
          <p:cNvSpPr txBox="1"/>
          <p:nvPr/>
        </p:nvSpPr>
        <p:spPr>
          <a:xfrm>
            <a:off x="6783700" y="6531000"/>
            <a:ext cx="2599200" cy="363899"/>
          </a:xfrm>
          <a:prstGeom prst="rect">
            <a:avLst/>
          </a:prstGeom>
          <a:noFill/>
          <a:ln>
            <a:noFill/>
          </a:ln>
        </p:spPr>
        <p:txBody>
          <a:bodyPr lIns="91425" tIns="91425" rIns="91425" bIns="91425" anchor="t" anchorCtr="0">
            <a:noAutofit/>
          </a:bodyPr>
          <a:lstStyle/>
          <a:p>
            <a:pPr lvl="0" rtl="0">
              <a:spcBef>
                <a:spcPts val="0"/>
              </a:spcBef>
              <a:buNone/>
            </a:pPr>
            <a:r>
              <a:rPr lang="it" sz="1200" b="1">
                <a:solidFill>
                  <a:srgbClr val="FFFFFF"/>
                </a:solidFill>
              </a:rPr>
              <a:t>POLITECNICO DI MILANO</a:t>
            </a:r>
          </a:p>
        </p:txBody>
      </p:sp>
      <p:pic>
        <p:nvPicPr>
          <p:cNvPr id="57" name="Shape 57"/>
          <p:cNvPicPr preferRelativeResize="0"/>
          <p:nvPr/>
        </p:nvPicPr>
        <p:blipFill>
          <a:blip r:embed="rId5">
            <a:alphaModFix/>
          </a:blip>
          <a:stretch>
            <a:fillRect/>
          </a:stretch>
        </p:blipFill>
        <p:spPr>
          <a:xfrm>
            <a:off x="0" y="6571225"/>
            <a:ext cx="9144000" cy="286775"/>
          </a:xfrm>
          <a:prstGeom prst="rect">
            <a:avLst/>
          </a:prstGeom>
          <a:noFill/>
          <a:ln>
            <a:noFill/>
          </a:ln>
        </p:spPr>
      </p:pic>
      <p:pic>
        <p:nvPicPr>
          <p:cNvPr id="4" name="Immagine 3" descr="Immagine che contiene luce&#10;&#10;Descrizione generata automaticamente">
            <a:extLst>
              <a:ext uri="{FF2B5EF4-FFF2-40B4-BE49-F238E27FC236}">
                <a16:creationId xmlns:a16="http://schemas.microsoft.com/office/drawing/2014/main" id="{8B5AA8FA-B57B-43D7-8884-9541219D7D07}"/>
              </a:ext>
            </a:extLst>
          </p:cNvPr>
          <p:cNvPicPr>
            <a:picLocks noChangeAspect="1"/>
          </p:cNvPicPr>
          <p:nvPr/>
        </p:nvPicPr>
        <p:blipFill>
          <a:blip r:embed="rId6"/>
          <a:stretch>
            <a:fillRect/>
          </a:stretch>
        </p:blipFill>
        <p:spPr>
          <a:xfrm>
            <a:off x="0" y="728010"/>
            <a:ext cx="9144000" cy="4807077"/>
          </a:xfrm>
          <a:prstGeom prst="rect">
            <a:avLst/>
          </a:prstGeom>
        </p:spPr>
      </p:pic>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17101600-6F08-4CD4-86F2-167DA39ADE4B}"/>
                  </a:ext>
                </a:extLst>
              </p:cNvPr>
              <p:cNvSpPr txBox="1"/>
              <p:nvPr/>
            </p:nvSpPr>
            <p:spPr>
              <a:xfrm>
                <a:off x="691548" y="5654296"/>
                <a:ext cx="1353769" cy="7977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it-IT" i="1" smtClean="0">
                              <a:latin typeface="Cambria Math" panose="02040503050406030204" pitchFamily="18" charset="0"/>
                            </a:rPr>
                          </m:ctrlPr>
                        </m:dPr>
                        <m:e>
                          <m:eqArr>
                            <m:eqArrPr>
                              <m:ctrlPr>
                                <a:rPr lang="it-IT" i="1" smtClean="0">
                                  <a:latin typeface="Cambria Math" panose="02040503050406030204" pitchFamily="18" charset="0"/>
                                </a:rPr>
                              </m:ctrlPr>
                            </m:eqArrPr>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0</m:t>
                                  </m:r>
                                </m:sub>
                                <m:sup>
                                  <m:r>
                                    <a:rPr lang="it-IT" b="0" i="1" smtClean="0">
                                      <a:latin typeface="Cambria Math" panose="02040503050406030204" pitchFamily="18" charset="0"/>
                                    </a:rPr>
                                    <m:t>𝐼</m:t>
                                  </m:r>
                                </m:sup>
                              </m:sSubSup>
                              <m:r>
                                <a:rPr lang="it-IT" b="0" i="1" smtClean="0">
                                  <a:latin typeface="Cambria Math" panose="02040503050406030204" pitchFamily="18" charset="0"/>
                                </a:rPr>
                                <m:t>=2.00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1</m:t>
                                  </m:r>
                                </m:sub>
                                <m:sup>
                                  <m:r>
                                    <a:rPr lang="it-IT" b="0" i="1" smtClean="0">
                                      <a:latin typeface="Cambria Math" panose="02040503050406030204" pitchFamily="18" charset="0"/>
                                    </a:rPr>
                                    <m:t>𝐼</m:t>
                                  </m:r>
                                </m:sup>
                              </m:sSubSup>
                              <m:r>
                                <a:rPr lang="it-IT" b="0" i="1" smtClean="0">
                                  <a:latin typeface="Cambria Math" panose="02040503050406030204" pitchFamily="18" charset="0"/>
                                </a:rPr>
                                <m:t>=6.00</m:t>
                              </m:r>
                              <m:r>
                                <a:rPr lang="it-IT" b="0" i="1" smtClean="0">
                                  <a:latin typeface="Cambria Math" panose="02040503050406030204" pitchFamily="18" charset="0"/>
                                </a:rPr>
                                <m:t>𝐾𝐻𝑧</m:t>
                              </m:r>
                            </m:e>
                            <m:e>
                              <m:sSubSup>
                                <m:sSubSupPr>
                                  <m:ctrlPr>
                                    <a:rPr lang="it-IT" b="0" i="1" smtClean="0">
                                      <a:latin typeface="Cambria Math" panose="02040503050406030204" pitchFamily="18" charset="0"/>
                                    </a:rPr>
                                  </m:ctrlPr>
                                </m:sSubSupPr>
                                <m:e>
                                  <m:r>
                                    <a:rPr lang="it-IT" b="0" i="1" smtClean="0">
                                      <a:latin typeface="Cambria Math" panose="02040503050406030204" pitchFamily="18" charset="0"/>
                                    </a:rPr>
                                    <m:t>𝑓</m:t>
                                  </m:r>
                                </m:e>
                                <m:sub>
                                  <m:r>
                                    <a:rPr lang="it-IT" b="0" i="1" smtClean="0">
                                      <a:latin typeface="Cambria Math" panose="02040503050406030204" pitchFamily="18" charset="0"/>
                                    </a:rPr>
                                    <m:t>2</m:t>
                                  </m:r>
                                </m:sub>
                                <m:sup>
                                  <m:r>
                                    <a:rPr lang="it-IT" b="0" i="1" smtClean="0">
                                      <a:latin typeface="Cambria Math" panose="02040503050406030204" pitchFamily="18" charset="0"/>
                                    </a:rPr>
                                    <m:t>𝐼</m:t>
                                  </m:r>
                                </m:sup>
                              </m:sSubSup>
                              <m:r>
                                <a:rPr lang="it-IT" b="0" i="1" smtClean="0">
                                  <a:latin typeface="Cambria Math" panose="02040503050406030204" pitchFamily="18" charset="0"/>
                                </a:rPr>
                                <m:t>=10.00</m:t>
                              </m:r>
                              <m:r>
                                <a:rPr lang="it-IT" b="0" i="1" smtClean="0">
                                  <a:latin typeface="Cambria Math" panose="02040503050406030204" pitchFamily="18" charset="0"/>
                                </a:rPr>
                                <m:t>𝐾𝐻𝑧</m:t>
                              </m:r>
                            </m:e>
                          </m:eqArr>
                        </m:e>
                      </m:d>
                    </m:oMath>
                  </m:oMathPara>
                </a14:m>
                <a:endParaRPr lang="it-IT" dirty="0"/>
              </a:p>
            </p:txBody>
          </p:sp>
        </mc:Choice>
        <mc:Fallback xmlns="">
          <p:sp>
            <p:nvSpPr>
              <p:cNvPr id="5" name="CasellaDiTesto 4">
                <a:extLst>
                  <a:ext uri="{FF2B5EF4-FFF2-40B4-BE49-F238E27FC236}">
                    <a16:creationId xmlns:a16="http://schemas.microsoft.com/office/drawing/2014/main" id="{17101600-6F08-4CD4-86F2-167DA39ADE4B}"/>
                  </a:ext>
                </a:extLst>
              </p:cNvPr>
              <p:cNvSpPr txBox="1">
                <a:spLocks noRot="1" noChangeAspect="1" noMove="1" noResize="1" noEditPoints="1" noAdjustHandles="1" noChangeArrowheads="1" noChangeShapeType="1" noTextEdit="1"/>
              </p:cNvSpPr>
              <p:nvPr/>
            </p:nvSpPr>
            <p:spPr>
              <a:xfrm>
                <a:off x="691548" y="5654296"/>
                <a:ext cx="1353769" cy="797719"/>
              </a:xfrm>
              <a:prstGeom prst="rect">
                <a:avLst/>
              </a:prstGeom>
              <a:blipFill>
                <a:blip r:embed="rId7"/>
                <a:stretch>
                  <a:fillRect/>
                </a:stretch>
              </a:blipFill>
            </p:spPr>
            <p:txBody>
              <a:bodyPr/>
              <a:lstStyle/>
              <a:p>
                <a:r>
                  <a:rPr lang="it-IT">
                    <a:noFill/>
                  </a:rPr>
                  <a:t> </a:t>
                </a:r>
              </a:p>
            </p:txBody>
          </p:sp>
        </mc:Fallback>
      </mc:AlternateContent>
    </p:spTree>
    <p:extLst>
      <p:ext uri="{BB962C8B-B14F-4D97-AF65-F5344CB8AC3E}">
        <p14:creationId xmlns:p14="http://schemas.microsoft.com/office/powerpoint/2010/main" val="2720034773"/>
      </p:ext>
    </p:extLst>
  </p:cSld>
  <p:clrMapOvr>
    <a:masterClrMapping/>
  </p:clrMapOvr>
  <p:transition spd="slow">
    <p:cut/>
  </p:transition>
</p:sld>
</file>

<file path=ppt/theme/theme1.xml><?xml version="1.0" encoding="utf-8"?>
<a:theme xmlns:a="http://schemas.openxmlformats.org/drawingml/2006/main"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1433</TotalTime>
  <Words>704</Words>
  <Application>Microsoft Office PowerPoint</Application>
  <PresentationFormat>Presentazione su schermo (4:3)</PresentationFormat>
  <Paragraphs>93</Paragraphs>
  <Slides>18</Slides>
  <Notes>18</Notes>
  <HiddenSlides>0</HiddenSlides>
  <MMClips>2</MMClips>
  <ScaleCrop>false</ScaleCrop>
  <HeadingPairs>
    <vt:vector size="6" baseType="variant">
      <vt:variant>
        <vt:lpstr>Caratteri utilizzati</vt:lpstr>
      </vt:variant>
      <vt:variant>
        <vt:i4>5</vt:i4>
      </vt:variant>
      <vt:variant>
        <vt:lpstr>Tema</vt:lpstr>
      </vt:variant>
      <vt:variant>
        <vt:i4>2</vt:i4>
      </vt:variant>
      <vt:variant>
        <vt:lpstr>Titoli diapositive</vt:lpstr>
      </vt:variant>
      <vt:variant>
        <vt:i4>18</vt:i4>
      </vt:variant>
    </vt:vector>
  </HeadingPairs>
  <TitlesOfParts>
    <vt:vector size="25" baseType="lpstr">
      <vt:lpstr>Arial</vt:lpstr>
      <vt:lpstr>Cambria Math</vt:lpstr>
      <vt:lpstr>Courier New</vt:lpstr>
      <vt:lpstr>Times New Roman</vt:lpstr>
      <vt:lpstr>Wingdings</vt:lpstr>
      <vt:lpstr>Custom Theme</vt:lpstr>
      <vt:lpstr>Custom Theme</vt:lpstr>
      <vt:lpstr>WhammyPlug</vt:lpstr>
      <vt:lpstr>Project’s goal</vt:lpstr>
      <vt:lpstr>User Interface</vt:lpstr>
      <vt:lpstr>Knob and Buttons</vt:lpstr>
      <vt:lpstr>Pedal Slider</vt:lpstr>
      <vt:lpstr>SoundTouch Library</vt:lpstr>
      <vt:lpstr>DAW &amp; Requirements</vt:lpstr>
      <vt:lpstr>Demo 1</vt:lpstr>
      <vt:lpstr>Report 1 – Test signal</vt:lpstr>
      <vt:lpstr>Report 1 – Test signal +8th interval</vt:lpstr>
      <vt:lpstr>Report 1 – Test signal +5th interval</vt:lpstr>
      <vt:lpstr>Report 1 – Test signal -3rd interval</vt:lpstr>
      <vt:lpstr>Report 1 – Test signal -6th interval</vt:lpstr>
      <vt:lpstr>Improvements</vt:lpstr>
      <vt:lpstr>Improvements</vt:lpstr>
      <vt:lpstr>Demo 2</vt:lpstr>
      <vt:lpstr>Report 2</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Modelling of speech production</dc:title>
  <cp:lastModifiedBy>Cecilia Morato</cp:lastModifiedBy>
  <cp:revision>90</cp:revision>
  <dcterms:modified xsi:type="dcterms:W3CDTF">2020-07-21T20:05:52Z</dcterms:modified>
</cp:coreProperties>
</file>